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30"/>
  </p:notesMasterIdLst>
  <p:sldIdLst>
    <p:sldId id="317" r:id="rId2"/>
    <p:sldId id="312" r:id="rId3"/>
    <p:sldId id="313" r:id="rId4"/>
    <p:sldId id="342" r:id="rId5"/>
    <p:sldId id="332" r:id="rId6"/>
    <p:sldId id="333" r:id="rId7"/>
    <p:sldId id="334" r:id="rId8"/>
    <p:sldId id="316" r:id="rId9"/>
    <p:sldId id="335" r:id="rId10"/>
    <p:sldId id="319" r:id="rId11"/>
    <p:sldId id="320" r:id="rId12"/>
    <p:sldId id="321" r:id="rId13"/>
    <p:sldId id="322" r:id="rId14"/>
    <p:sldId id="318" r:id="rId15"/>
    <p:sldId id="329" r:id="rId16"/>
    <p:sldId id="323" r:id="rId17"/>
    <p:sldId id="338" r:id="rId18"/>
    <p:sldId id="339" r:id="rId19"/>
    <p:sldId id="330" r:id="rId20"/>
    <p:sldId id="340" r:id="rId21"/>
    <p:sldId id="341" r:id="rId22"/>
    <p:sldId id="331" r:id="rId23"/>
    <p:sldId id="324" r:id="rId24"/>
    <p:sldId id="326" r:id="rId25"/>
    <p:sldId id="336" r:id="rId26"/>
    <p:sldId id="325" r:id="rId27"/>
    <p:sldId id="327" r:id="rId28"/>
    <p:sldId id="32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2D8E8-BAA5-4885-894F-34EA93D5CF67}" v="108" dt="2023-12-02T10:34:44.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3372" autoAdjust="0"/>
  </p:normalViewPr>
  <p:slideViewPr>
    <p:cSldViewPr snapToGrid="0">
      <p:cViewPr varScale="1">
        <p:scale>
          <a:sx n="99" d="100"/>
          <a:sy n="99" d="100"/>
        </p:scale>
        <p:origin x="86" y="269"/>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ha Samatham" userId="318e26361afc1239" providerId="LiveId" clId="{A6E2D8E8-BAA5-4885-894F-34EA93D5CF67}"/>
    <pc:docChg chg="undo custSel addSld delSld modSld sldOrd">
      <pc:chgData name="Harshitha Samatham" userId="318e26361afc1239" providerId="LiveId" clId="{A6E2D8E8-BAA5-4885-894F-34EA93D5CF67}" dt="2023-12-02T12:36:57.956" v="352" actId="20577"/>
      <pc:docMkLst>
        <pc:docMk/>
      </pc:docMkLst>
      <pc:sldChg chg="addSp delSp modSp mod ord delAnim">
        <pc:chgData name="Harshitha Samatham" userId="318e26361afc1239" providerId="LiveId" clId="{A6E2D8E8-BAA5-4885-894F-34EA93D5CF67}" dt="2023-12-01T18:07:17.397" v="233" actId="1076"/>
        <pc:sldMkLst>
          <pc:docMk/>
          <pc:sldMk cId="4000781537" sldId="312"/>
        </pc:sldMkLst>
        <pc:spChg chg="mod">
          <ac:chgData name="Harshitha Samatham" userId="318e26361afc1239" providerId="LiveId" clId="{A6E2D8E8-BAA5-4885-894F-34EA93D5CF67}" dt="2023-12-01T18:07:17.397" v="233" actId="1076"/>
          <ac:spMkLst>
            <pc:docMk/>
            <pc:sldMk cId="4000781537" sldId="312"/>
            <ac:spMk id="2" creationId="{EDA99EA4-4AF1-77DC-F056-CFD1F4325079}"/>
          </ac:spMkLst>
        </pc:spChg>
        <pc:spChg chg="del mod">
          <ac:chgData name="Harshitha Samatham" userId="318e26361afc1239" providerId="LiveId" clId="{A6E2D8E8-BAA5-4885-894F-34EA93D5CF67}" dt="2023-12-01T17:05:41.272" v="5" actId="478"/>
          <ac:spMkLst>
            <pc:docMk/>
            <pc:sldMk cId="4000781537" sldId="312"/>
            <ac:spMk id="3" creationId="{09608F50-00D4-5C83-8DB2-BD7C4CBB3A8A}"/>
          </ac:spMkLst>
        </pc:spChg>
        <pc:spChg chg="add mod">
          <ac:chgData name="Harshitha Samatham" userId="318e26361afc1239" providerId="LiveId" clId="{A6E2D8E8-BAA5-4885-894F-34EA93D5CF67}" dt="2023-12-01T18:06:31.710" v="230" actId="27636"/>
          <ac:spMkLst>
            <pc:docMk/>
            <pc:sldMk cId="4000781537" sldId="312"/>
            <ac:spMk id="3" creationId="{AE2B7BE3-8BA3-5E09-2B75-90C50541ACB4}"/>
          </ac:spMkLst>
        </pc:spChg>
        <pc:spChg chg="add del mod">
          <ac:chgData name="Harshitha Samatham" userId="318e26361afc1239" providerId="LiveId" clId="{A6E2D8E8-BAA5-4885-894F-34EA93D5CF67}" dt="2023-12-01T17:05:46.524" v="6" actId="478"/>
          <ac:spMkLst>
            <pc:docMk/>
            <pc:sldMk cId="4000781537" sldId="312"/>
            <ac:spMk id="5" creationId="{936665D0-0081-5E96-CC31-06C51FF3A1E7}"/>
          </ac:spMkLst>
        </pc:spChg>
        <pc:spChg chg="add mod">
          <ac:chgData name="Harshitha Samatham" userId="318e26361afc1239" providerId="LiveId" clId="{A6E2D8E8-BAA5-4885-894F-34EA93D5CF67}" dt="2023-12-01T18:06:54.842" v="232" actId="1076"/>
          <ac:spMkLst>
            <pc:docMk/>
            <pc:sldMk cId="4000781537" sldId="312"/>
            <ac:spMk id="6" creationId="{6139C97E-AB01-F92E-58DB-446A9B786E0D}"/>
          </ac:spMkLst>
        </pc:spChg>
      </pc:sldChg>
      <pc:sldChg chg="del">
        <pc:chgData name="Harshitha Samatham" userId="318e26361afc1239" providerId="LiveId" clId="{A6E2D8E8-BAA5-4885-894F-34EA93D5CF67}" dt="2023-12-01T17:05:59.105" v="8" actId="47"/>
        <pc:sldMkLst>
          <pc:docMk/>
          <pc:sldMk cId="2331850592" sldId="315"/>
        </pc:sldMkLst>
      </pc:sldChg>
      <pc:sldChg chg="modSp mod">
        <pc:chgData name="Harshitha Samatham" userId="318e26361afc1239" providerId="LiveId" clId="{A6E2D8E8-BAA5-4885-894F-34EA93D5CF67}" dt="2023-12-02T12:36:57.956" v="352" actId="20577"/>
        <pc:sldMkLst>
          <pc:docMk/>
          <pc:sldMk cId="0" sldId="317"/>
        </pc:sldMkLst>
        <pc:spChg chg="mod">
          <ac:chgData name="Harshitha Samatham" userId="318e26361afc1239" providerId="LiveId" clId="{A6E2D8E8-BAA5-4885-894F-34EA93D5CF67}" dt="2023-12-02T12:36:57.956" v="352" actId="20577"/>
          <ac:spMkLst>
            <pc:docMk/>
            <pc:sldMk cId="0" sldId="317"/>
            <ac:spMk id="7" creationId="{569FB8FE-1197-F59D-A82E-7FFE0FD4FFB3}"/>
          </ac:spMkLst>
        </pc:spChg>
        <pc:spChg chg="mod">
          <ac:chgData name="Harshitha Samatham" userId="318e26361afc1239" providerId="LiveId" clId="{A6E2D8E8-BAA5-4885-894F-34EA93D5CF67}" dt="2023-12-02T10:34:44.444" v="346" actId="1076"/>
          <ac:spMkLst>
            <pc:docMk/>
            <pc:sldMk cId="0" sldId="317"/>
            <ac:spMk id="2054" creationId="{16C8B28D-5817-D8D8-6B36-4DBF8EB1DF22}"/>
          </ac:spMkLst>
        </pc:spChg>
        <pc:picChg chg="mod">
          <ac:chgData name="Harshitha Samatham" userId="318e26361afc1239" providerId="LiveId" clId="{A6E2D8E8-BAA5-4885-894F-34EA93D5CF67}" dt="2023-12-02T09:50:12.793" v="335" actId="14100"/>
          <ac:picMkLst>
            <pc:docMk/>
            <pc:sldMk cId="0" sldId="317"/>
            <ac:picMk id="2050" creationId="{0853863C-0E65-3B6B-D94B-E1A845EC7AE5}"/>
          </ac:picMkLst>
        </pc:picChg>
      </pc:sldChg>
      <pc:sldChg chg="modSp mod">
        <pc:chgData name="Harshitha Samatham" userId="318e26361afc1239" providerId="LiveId" clId="{A6E2D8E8-BAA5-4885-894F-34EA93D5CF67}" dt="2023-12-02T09:49:19.834" v="329" actId="1076"/>
        <pc:sldMkLst>
          <pc:docMk/>
          <pc:sldMk cId="1033456586" sldId="331"/>
        </pc:sldMkLst>
        <pc:picChg chg="mod">
          <ac:chgData name="Harshitha Samatham" userId="318e26361afc1239" providerId="LiveId" clId="{A6E2D8E8-BAA5-4885-894F-34EA93D5CF67}" dt="2023-12-02T09:49:19.834" v="329" actId="1076"/>
          <ac:picMkLst>
            <pc:docMk/>
            <pc:sldMk cId="1033456586" sldId="331"/>
            <ac:picMk id="6" creationId="{F7DE570D-6896-392F-8521-A4B376DF9BE3}"/>
          </ac:picMkLst>
        </pc:picChg>
      </pc:sldChg>
      <pc:sldChg chg="modSp mod modAnim">
        <pc:chgData name="Harshitha Samatham" userId="318e26361afc1239" providerId="LiveId" clId="{A6E2D8E8-BAA5-4885-894F-34EA93D5CF67}" dt="2023-12-02T09:48:31.720" v="325" actId="20577"/>
        <pc:sldMkLst>
          <pc:docMk/>
          <pc:sldMk cId="1921288009" sldId="332"/>
        </pc:sldMkLst>
        <pc:spChg chg="mod">
          <ac:chgData name="Harshitha Samatham" userId="318e26361afc1239" providerId="LiveId" clId="{A6E2D8E8-BAA5-4885-894F-34EA93D5CF67}" dt="2023-12-02T09:48:31.720" v="325" actId="20577"/>
          <ac:spMkLst>
            <pc:docMk/>
            <pc:sldMk cId="1921288009" sldId="332"/>
            <ac:spMk id="3" creationId="{09608F50-00D4-5C83-8DB2-BD7C4CBB3A8A}"/>
          </ac:spMkLst>
        </pc:spChg>
      </pc:sldChg>
      <pc:sldChg chg="ord">
        <pc:chgData name="Harshitha Samatham" userId="318e26361afc1239" providerId="LiveId" clId="{A6E2D8E8-BAA5-4885-894F-34EA93D5CF67}" dt="2023-12-01T18:03:43.857" v="172"/>
        <pc:sldMkLst>
          <pc:docMk/>
          <pc:sldMk cId="3027268996" sldId="336"/>
        </pc:sldMkLst>
      </pc:sldChg>
      <pc:sldChg chg="delSp modSp mod">
        <pc:chgData name="Harshitha Samatham" userId="318e26361afc1239" providerId="LiveId" clId="{A6E2D8E8-BAA5-4885-894F-34EA93D5CF67}" dt="2023-12-02T09:49:14.473" v="328" actId="14100"/>
        <pc:sldMkLst>
          <pc:docMk/>
          <pc:sldMk cId="980818750" sldId="341"/>
        </pc:sldMkLst>
        <pc:spChg chg="del">
          <ac:chgData name="Harshitha Samatham" userId="318e26361afc1239" providerId="LiveId" clId="{A6E2D8E8-BAA5-4885-894F-34EA93D5CF67}" dt="2023-12-02T09:49:02.598" v="327" actId="478"/>
          <ac:spMkLst>
            <pc:docMk/>
            <pc:sldMk cId="980818750" sldId="341"/>
            <ac:spMk id="21" creationId="{CE4C9A63-89A4-CAF8-1115-DC71EA9197BF}"/>
          </ac:spMkLst>
        </pc:spChg>
        <pc:grpChg chg="del">
          <ac:chgData name="Harshitha Samatham" userId="318e26361afc1239" providerId="LiveId" clId="{A6E2D8E8-BAA5-4885-894F-34EA93D5CF67}" dt="2023-12-02T09:49:00.667" v="326" actId="478"/>
          <ac:grpSpMkLst>
            <pc:docMk/>
            <pc:sldMk cId="980818750" sldId="341"/>
            <ac:grpSpMk id="3076" creationId="{8E12EA2D-23DE-6635-2AF6-EFF2D9F6A734}"/>
          </ac:grpSpMkLst>
        </pc:grpChg>
        <pc:picChg chg="mod">
          <ac:chgData name="Harshitha Samatham" userId="318e26361afc1239" providerId="LiveId" clId="{A6E2D8E8-BAA5-4885-894F-34EA93D5CF67}" dt="2023-12-02T09:49:14.473" v="328" actId="14100"/>
          <ac:picMkLst>
            <pc:docMk/>
            <pc:sldMk cId="980818750" sldId="341"/>
            <ac:picMk id="15" creationId="{83E65C68-4E6F-91BC-01A8-530EF1CDBB68}"/>
          </ac:picMkLst>
        </pc:picChg>
      </pc:sldChg>
      <pc:sldChg chg="modSp add">
        <pc:chgData name="Harshitha Samatham" userId="318e26361afc1239" providerId="LiveId" clId="{A6E2D8E8-BAA5-4885-894F-34EA93D5CF67}" dt="2023-12-02T09:19:02.917" v="274" actId="20577"/>
        <pc:sldMkLst>
          <pc:docMk/>
          <pc:sldMk cId="627354556" sldId="342"/>
        </pc:sldMkLst>
        <pc:spChg chg="mod">
          <ac:chgData name="Harshitha Samatham" userId="318e26361afc1239" providerId="LiveId" clId="{A6E2D8E8-BAA5-4885-894F-34EA93D5CF67}" dt="2023-12-02T09:19:02.917" v="274" actId="20577"/>
          <ac:spMkLst>
            <pc:docMk/>
            <pc:sldMk cId="627354556" sldId="342"/>
            <ac:spMk id="3" creationId="{09608F50-00D4-5C83-8DB2-BD7C4CBB3A8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48920A-AC60-8058-A3E5-A569D57A6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1CF6573B-25F7-23F5-7307-3F222F2CD5E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F4D9D87-AFCB-4E8C-BD64-75A0278A82FE}" type="datetimeFigureOut">
              <a:rPr lang="en-US"/>
              <a:pPr>
                <a:defRPr/>
              </a:pPr>
              <a:t>12/2/2023</a:t>
            </a:fld>
            <a:endParaRPr lang="en-US"/>
          </a:p>
        </p:txBody>
      </p:sp>
      <p:sp>
        <p:nvSpPr>
          <p:cNvPr id="4" name="Slide Image Placeholder 3">
            <a:extLst>
              <a:ext uri="{FF2B5EF4-FFF2-40B4-BE49-F238E27FC236}">
                <a16:creationId xmlns:a16="http://schemas.microsoft.com/office/drawing/2014/main" id="{6F610AF0-6BCA-B580-4D7F-B9DBB788812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6481B08-08C3-35B3-203F-23211C479D9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A26C922-6BC3-0A20-930A-ED282F2AB0C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5A763A52-4B7A-394C-B31B-BCDC23E442E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D7F93CE-CB15-47F4-864F-220ABB75378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7F93CE-CB15-47F4-864F-220ABB753780}" type="slidenum">
              <a:rPr lang="en-US" altLang="en-US" smtClean="0"/>
              <a:pPr/>
              <a:t>3</a:t>
            </a:fld>
            <a:endParaRPr lang="en-US" altLang="en-US" dirty="0"/>
          </a:p>
        </p:txBody>
      </p:sp>
    </p:spTree>
    <p:extLst>
      <p:ext uri="{BB962C8B-B14F-4D97-AF65-F5344CB8AC3E}">
        <p14:creationId xmlns:p14="http://schemas.microsoft.com/office/powerpoint/2010/main" val="188812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C8A754F9-9D7E-40CF-9A6B-57234A80340B}"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E3E43B8-D0FD-40D6-8949-E7CB6336DAE7}" type="slidenum">
              <a:rPr lang="en-US" altLang="en-US" smtClean="0"/>
              <a:pPr/>
              <a:t>‹#›</a:t>
            </a:fld>
            <a:endParaRPr lang="en-US" altLang="en-US"/>
          </a:p>
        </p:txBody>
      </p:sp>
    </p:spTree>
    <p:extLst>
      <p:ext uri="{BB962C8B-B14F-4D97-AF65-F5344CB8AC3E}">
        <p14:creationId xmlns:p14="http://schemas.microsoft.com/office/powerpoint/2010/main" val="1297946686"/>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0E6ED3C-4C20-4442-9FAA-7F1EE19FF5E4}" type="slidenum">
              <a:rPr lang="en-US" altLang="en-US" smtClean="0"/>
              <a:pPr/>
              <a:t>‹#›</a:t>
            </a:fld>
            <a:endParaRPr lang="en-US" altLang="en-US"/>
          </a:p>
        </p:txBody>
      </p:sp>
    </p:spTree>
    <p:extLst>
      <p:ext uri="{BB962C8B-B14F-4D97-AF65-F5344CB8AC3E}">
        <p14:creationId xmlns:p14="http://schemas.microsoft.com/office/powerpoint/2010/main" val="152415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0E6ED3C-4C20-4442-9FAA-7F1EE19FF5E4}" type="slidenum">
              <a:rPr lang="en-US" altLang="en-US" smtClean="0"/>
              <a:pPr/>
              <a:t>‹#›</a:t>
            </a:fld>
            <a:endParaRPr lang="en-US"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36745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0E6ED3C-4C20-4442-9FAA-7F1EE19FF5E4}" type="slidenum">
              <a:rPr lang="en-US" altLang="en-US" smtClean="0"/>
              <a:pPr/>
              <a:t>‹#›</a:t>
            </a:fld>
            <a:endParaRPr lang="en-US" altLang="en-US"/>
          </a:p>
        </p:txBody>
      </p:sp>
    </p:spTree>
    <p:extLst>
      <p:ext uri="{BB962C8B-B14F-4D97-AF65-F5344CB8AC3E}">
        <p14:creationId xmlns:p14="http://schemas.microsoft.com/office/powerpoint/2010/main" val="3804952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0E6ED3C-4C20-4442-9FAA-7F1EE19FF5E4}" type="slidenum">
              <a:rPr lang="en-US" altLang="en-US" smtClean="0"/>
              <a:pPr/>
              <a:t>‹#›</a:t>
            </a:fld>
            <a:endParaRPr lang="en-US"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39071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0E6ED3C-4C20-4442-9FAA-7F1EE19FF5E4}" type="slidenum">
              <a:rPr lang="en-US" altLang="en-US" smtClean="0"/>
              <a:pPr/>
              <a:t>‹#›</a:t>
            </a:fld>
            <a:endParaRPr lang="en-US" altLang="en-US"/>
          </a:p>
        </p:txBody>
      </p:sp>
    </p:spTree>
    <p:extLst>
      <p:ext uri="{BB962C8B-B14F-4D97-AF65-F5344CB8AC3E}">
        <p14:creationId xmlns:p14="http://schemas.microsoft.com/office/powerpoint/2010/main" val="477926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95245DC-4007-4B1B-AB94-49B1AFE70A3F}"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6DE71E3-A843-40D6-AF6B-1A2F34BFF182}" type="slidenum">
              <a:rPr lang="en-US" altLang="en-US" smtClean="0"/>
              <a:pPr/>
              <a:t>‹#›</a:t>
            </a:fld>
            <a:endParaRPr lang="en-US" altLang="en-US"/>
          </a:p>
        </p:txBody>
      </p:sp>
    </p:spTree>
    <p:extLst>
      <p:ext uri="{BB962C8B-B14F-4D97-AF65-F5344CB8AC3E}">
        <p14:creationId xmlns:p14="http://schemas.microsoft.com/office/powerpoint/2010/main" val="2260858876"/>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79D4315-F8B7-4414-9641-63A234FC71ED}"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F117D91-5391-4621-9194-EF529D7A5C82}" type="slidenum">
              <a:rPr lang="en-US" altLang="en-US" smtClean="0"/>
              <a:pPr/>
              <a:t>‹#›</a:t>
            </a:fld>
            <a:endParaRPr lang="en-US" altLang="en-US"/>
          </a:p>
        </p:txBody>
      </p:sp>
    </p:spTree>
    <p:extLst>
      <p:ext uri="{BB962C8B-B14F-4D97-AF65-F5344CB8AC3E}">
        <p14:creationId xmlns:p14="http://schemas.microsoft.com/office/powerpoint/2010/main" val="913422032"/>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324621D-E3CB-42DD-82DD-84B4F43DEA79}"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9F47FD1-A708-4DD4-BCC8-C4120E97A9A8}" type="slidenum">
              <a:rPr lang="en-US" altLang="en-US" smtClean="0"/>
              <a:pPr/>
              <a:t>‹#›</a:t>
            </a:fld>
            <a:endParaRPr lang="en-US" altLang="en-US"/>
          </a:p>
        </p:txBody>
      </p:sp>
    </p:spTree>
    <p:extLst>
      <p:ext uri="{BB962C8B-B14F-4D97-AF65-F5344CB8AC3E}">
        <p14:creationId xmlns:p14="http://schemas.microsoft.com/office/powerpoint/2010/main" val="804781158"/>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34D0BFA-6C26-4981-B19C-41EC44C6C7D4}" type="datetimeFigureOut">
              <a:rPr lang="en-US" smtClean="0"/>
              <a:pPr>
                <a:defRPr/>
              </a:pPr>
              <a:t>12/2/2023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88032FB-B3E6-4F56-8A75-D9684FB2D9E7}" type="slidenum">
              <a:rPr lang="en-US" altLang="en-US" smtClean="0"/>
              <a:pPr/>
              <a:t>‹#›</a:t>
            </a:fld>
            <a:endParaRPr lang="en-US" altLang="en-US"/>
          </a:p>
        </p:txBody>
      </p:sp>
    </p:spTree>
    <p:extLst>
      <p:ext uri="{BB962C8B-B14F-4D97-AF65-F5344CB8AC3E}">
        <p14:creationId xmlns:p14="http://schemas.microsoft.com/office/powerpoint/2010/main" val="4184439097"/>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B0D1E4BF-F91E-494C-874A-7162662E9DFF}"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7C2ACDE-7522-45E3-8F01-4F755B816040}" type="slidenum">
              <a:rPr lang="en-US" altLang="en-US" smtClean="0"/>
              <a:pPr/>
              <a:t>‹#›</a:t>
            </a:fld>
            <a:endParaRPr lang="en-US" altLang="en-US"/>
          </a:p>
        </p:txBody>
      </p:sp>
    </p:spTree>
    <p:extLst>
      <p:ext uri="{BB962C8B-B14F-4D97-AF65-F5344CB8AC3E}">
        <p14:creationId xmlns:p14="http://schemas.microsoft.com/office/powerpoint/2010/main" val="518977941"/>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A8442A9-0CB4-42FE-9C27-3ADBA3D12738}" type="datetimeFigureOut">
              <a:rPr lang="en-US" smtClean="0"/>
              <a:pPr>
                <a:defRPr/>
              </a:pPr>
              <a:t>12/2/2023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0E6ED3C-4C20-4442-9FAA-7F1EE19FF5E4}" type="slidenum">
              <a:rPr lang="en-US" altLang="en-US" smtClean="0"/>
              <a:pPr/>
              <a:t>‹#›</a:t>
            </a:fld>
            <a:endParaRPr lang="en-US" altLang="en-US"/>
          </a:p>
        </p:txBody>
      </p:sp>
    </p:spTree>
    <p:extLst>
      <p:ext uri="{BB962C8B-B14F-4D97-AF65-F5344CB8AC3E}">
        <p14:creationId xmlns:p14="http://schemas.microsoft.com/office/powerpoint/2010/main" val="379400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0AD868BD-045B-4591-88D4-46C9EF7AEB92}" type="datetimeFigureOut">
              <a:rPr lang="en-US" smtClean="0"/>
              <a:pPr>
                <a:defRPr/>
              </a:pPr>
              <a:t>12/2/2023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FDB20BE-E455-42C0-BD49-0EA4E06667C0}" type="slidenum">
              <a:rPr lang="en-US" altLang="en-US" smtClean="0"/>
              <a:pPr/>
              <a:t>‹#›</a:t>
            </a:fld>
            <a:endParaRPr lang="en-US" altLang="en-US"/>
          </a:p>
        </p:txBody>
      </p:sp>
    </p:spTree>
    <p:extLst>
      <p:ext uri="{BB962C8B-B14F-4D97-AF65-F5344CB8AC3E}">
        <p14:creationId xmlns:p14="http://schemas.microsoft.com/office/powerpoint/2010/main" val="1907279780"/>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2EDF8B9-99D3-4EFB-95DA-A358BACF2A74}" type="datetimeFigureOut">
              <a:rPr lang="en-US" smtClean="0"/>
              <a:pPr>
                <a:defRPr/>
              </a:pPr>
              <a:t>12/2/2023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8D796-3BFA-4A4F-A64B-F1564546488B}" type="slidenum">
              <a:rPr lang="en-US" altLang="en-US" smtClean="0"/>
              <a:pPr/>
              <a:t>‹#›</a:t>
            </a:fld>
            <a:endParaRPr lang="en-US" altLang="en-US"/>
          </a:p>
        </p:txBody>
      </p:sp>
    </p:spTree>
    <p:extLst>
      <p:ext uri="{BB962C8B-B14F-4D97-AF65-F5344CB8AC3E}">
        <p14:creationId xmlns:p14="http://schemas.microsoft.com/office/powerpoint/2010/main" val="286774393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6BD2E51-ED63-4D0A-82B5-13AFB0A33E4F}"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C73C25-7444-4624-A11D-FF52FD172A7C}" type="slidenum">
              <a:rPr lang="en-US" altLang="en-US" smtClean="0"/>
              <a:pPr/>
              <a:t>‹#›</a:t>
            </a:fld>
            <a:endParaRPr lang="en-US" altLang="en-US"/>
          </a:p>
        </p:txBody>
      </p:sp>
    </p:spTree>
    <p:extLst>
      <p:ext uri="{BB962C8B-B14F-4D97-AF65-F5344CB8AC3E}">
        <p14:creationId xmlns:p14="http://schemas.microsoft.com/office/powerpoint/2010/main" val="199721170"/>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C279C9C-A487-4262-A344-9FA930459088}" type="datetimeFigureOut">
              <a:rPr lang="en-US" smtClean="0"/>
              <a:pPr>
                <a:defRPr/>
              </a:pPr>
              <a:t>12/2/2023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3D5245-FD8E-4A9F-9630-8944C4397F00}" type="slidenum">
              <a:rPr lang="en-US" altLang="en-US" smtClean="0"/>
              <a:pPr/>
              <a:t>‹#›</a:t>
            </a:fld>
            <a:endParaRPr lang="en-US" altLang="en-US"/>
          </a:p>
        </p:txBody>
      </p:sp>
    </p:spTree>
    <p:extLst>
      <p:ext uri="{BB962C8B-B14F-4D97-AF65-F5344CB8AC3E}">
        <p14:creationId xmlns:p14="http://schemas.microsoft.com/office/powerpoint/2010/main" val="1461778651"/>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A8442A9-0CB4-42FE-9C27-3ADBA3D12738}" type="datetimeFigureOut">
              <a:rPr lang="en-US" smtClean="0"/>
              <a:pPr>
                <a:defRPr/>
              </a:pPr>
              <a:t>12/2/2023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0E6ED3C-4C20-4442-9FAA-7F1EE19FF5E4}" type="slidenum">
              <a:rPr lang="en-US" altLang="en-US" smtClean="0"/>
              <a:pPr/>
              <a:t>‹#›</a:t>
            </a:fld>
            <a:endParaRPr lang="en-US" altLang="en-US"/>
          </a:p>
        </p:txBody>
      </p:sp>
    </p:spTree>
    <p:extLst>
      <p:ext uri="{BB962C8B-B14F-4D97-AF65-F5344CB8AC3E}">
        <p14:creationId xmlns:p14="http://schemas.microsoft.com/office/powerpoint/2010/main" val="13694460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transition spd="slow">
    <p:push/>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sedeo2\Desktop\Cerficate 2.jpg">
            <a:extLst>
              <a:ext uri="{FF2B5EF4-FFF2-40B4-BE49-F238E27FC236}">
                <a16:creationId xmlns:a16="http://schemas.microsoft.com/office/drawing/2014/main" id="{0853863C-0E65-3B6B-D94B-E1A845EC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569FB8FE-1197-F59D-A82E-7FFE0FD4FFB3}"/>
              </a:ext>
            </a:extLst>
          </p:cNvPr>
          <p:cNvSpPr/>
          <p:nvPr/>
        </p:nvSpPr>
        <p:spPr>
          <a:xfrm>
            <a:off x="1117600" y="2895600"/>
            <a:ext cx="10160000" cy="990600"/>
          </a:xfrm>
          <a:prstGeom prst="roundRect">
            <a:avLst/>
          </a:prstGeom>
          <a:solidFill>
            <a:srgbClr val="00B0F0"/>
          </a:solidFill>
        </p:spPr>
        <p:style>
          <a:lnRef idx="1">
            <a:schemeClr val="accent5"/>
          </a:lnRef>
          <a:fillRef idx="2">
            <a:schemeClr val="accent5"/>
          </a:fillRef>
          <a:effectRef idx="1">
            <a:schemeClr val="accent5"/>
          </a:effectRef>
          <a:fontRef idx="minor">
            <a:schemeClr val="dk1"/>
          </a:fontRef>
        </p:style>
        <p:txBody>
          <a:bodyPr anchor="ctr"/>
          <a:lstStyle/>
          <a:p>
            <a:pPr fontAlgn="auto">
              <a:lnSpc>
                <a:spcPct val="150000"/>
              </a:lnSpc>
              <a:spcBef>
                <a:spcPts val="0"/>
              </a:spcBef>
              <a:spcAft>
                <a:spcPts val="0"/>
              </a:spcAft>
              <a:defRPr/>
            </a:pPr>
            <a:r>
              <a:rPr lang="en-US" b="1" dirty="0"/>
              <a:t>Batch No: 1</a:t>
            </a:r>
          </a:p>
          <a:p>
            <a:pPr fontAlgn="auto">
              <a:lnSpc>
                <a:spcPct val="150000"/>
              </a:lnSpc>
              <a:spcBef>
                <a:spcPts val="0"/>
              </a:spcBef>
              <a:spcAft>
                <a:spcPts val="0"/>
              </a:spcAft>
              <a:defRPr/>
            </a:pPr>
            <a:r>
              <a:rPr lang="en-US" b="1" dirty="0"/>
              <a:t>Project Title</a:t>
            </a:r>
            <a:r>
              <a:rPr lang="en-US" b="1"/>
              <a:t>: EPIC </a:t>
            </a:r>
            <a:r>
              <a:rPr lang="en-US" b="1" dirty="0"/>
              <a:t>Destinations – Tour Recommendation</a:t>
            </a:r>
          </a:p>
        </p:txBody>
      </p:sp>
      <p:graphicFrame>
        <p:nvGraphicFramePr>
          <p:cNvPr id="13" name="Table 12">
            <a:extLst>
              <a:ext uri="{FF2B5EF4-FFF2-40B4-BE49-F238E27FC236}">
                <a16:creationId xmlns:a16="http://schemas.microsoft.com/office/drawing/2014/main" id="{EEA46C84-6760-2B0E-9662-D438AB841303}"/>
              </a:ext>
            </a:extLst>
          </p:cNvPr>
          <p:cNvGraphicFramePr>
            <a:graphicFrameLocks noGrp="1"/>
          </p:cNvGraphicFramePr>
          <p:nvPr/>
        </p:nvGraphicFramePr>
        <p:xfrm>
          <a:off x="965201" y="4308157"/>
          <a:ext cx="6604000" cy="2118360"/>
        </p:xfrm>
        <a:graphic>
          <a:graphicData uri="http://schemas.openxmlformats.org/drawingml/2006/table">
            <a:tbl>
              <a:tblPr firstRow="1" bandRow="1">
                <a:tableStyleId>{08FB837D-C827-4EFA-A057-4D05807E0F7C}</a:tableStyleId>
              </a:tblPr>
              <a:tblGrid>
                <a:gridCol w="974360">
                  <a:extLst>
                    <a:ext uri="{9D8B030D-6E8A-4147-A177-3AD203B41FA5}">
                      <a16:colId xmlns:a16="http://schemas.microsoft.com/office/drawing/2014/main" val="20000"/>
                    </a:ext>
                  </a:extLst>
                </a:gridCol>
                <a:gridCol w="2175240">
                  <a:extLst>
                    <a:ext uri="{9D8B030D-6E8A-4147-A177-3AD203B41FA5}">
                      <a16:colId xmlns:a16="http://schemas.microsoft.com/office/drawing/2014/main" val="20001"/>
                    </a:ext>
                  </a:extLst>
                </a:gridCol>
                <a:gridCol w="3454400">
                  <a:extLst>
                    <a:ext uri="{9D8B030D-6E8A-4147-A177-3AD203B41FA5}">
                      <a16:colId xmlns:a16="http://schemas.microsoft.com/office/drawing/2014/main" val="20002"/>
                    </a:ext>
                  </a:extLst>
                </a:gridCol>
              </a:tblGrid>
              <a:tr h="370840">
                <a:tc>
                  <a:txBody>
                    <a:bodyPr/>
                    <a:lstStyle/>
                    <a:p>
                      <a:pPr algn="ctr"/>
                      <a:r>
                        <a:rPr lang="en-US" sz="1400" dirty="0">
                          <a:solidFill>
                            <a:schemeClr val="tx1">
                              <a:lumMod val="95000"/>
                              <a:lumOff val="5000"/>
                            </a:schemeClr>
                          </a:solidFill>
                        </a:rPr>
                        <a:t>S. No.</a:t>
                      </a:r>
                      <a:endParaRPr lang="en-US" sz="1400" i="0" dirty="0">
                        <a:solidFill>
                          <a:schemeClr val="tx1">
                            <a:lumMod val="95000"/>
                            <a:lumOff val="5000"/>
                          </a:schemeClr>
                        </a:solidFill>
                      </a:endParaRPr>
                    </a:p>
                  </a:txBody>
                  <a:tcPr marL="121920" marR="121920">
                    <a:solidFill>
                      <a:srgbClr val="00B0F0"/>
                    </a:solidFill>
                  </a:tcPr>
                </a:tc>
                <a:tc>
                  <a:txBody>
                    <a:bodyPr/>
                    <a:lstStyle/>
                    <a:p>
                      <a:pPr algn="ctr"/>
                      <a:r>
                        <a:rPr lang="en-US" sz="1400" dirty="0">
                          <a:solidFill>
                            <a:schemeClr val="tx1">
                              <a:lumMod val="95000"/>
                              <a:lumOff val="5000"/>
                            </a:schemeClr>
                          </a:solidFill>
                        </a:rPr>
                        <a:t>Regd.No</a:t>
                      </a:r>
                      <a:endParaRPr lang="en-US" sz="1400" i="0" dirty="0">
                        <a:solidFill>
                          <a:schemeClr val="tx1">
                            <a:lumMod val="95000"/>
                            <a:lumOff val="5000"/>
                          </a:schemeClr>
                        </a:solidFill>
                      </a:endParaRPr>
                    </a:p>
                  </a:txBody>
                  <a:tcPr marL="121920" marR="121920">
                    <a:solidFill>
                      <a:srgbClr val="00B0F0"/>
                    </a:solidFill>
                  </a:tcPr>
                </a:tc>
                <a:tc>
                  <a:txBody>
                    <a:bodyPr/>
                    <a:lstStyle/>
                    <a:p>
                      <a:pPr algn="ctr"/>
                      <a:r>
                        <a:rPr lang="en-US" sz="1400" dirty="0">
                          <a:solidFill>
                            <a:schemeClr val="tx1">
                              <a:lumMod val="95000"/>
                              <a:lumOff val="5000"/>
                            </a:schemeClr>
                          </a:solidFill>
                        </a:rPr>
                        <a:t>Student </a:t>
                      </a:r>
                      <a:r>
                        <a:rPr lang="en-US" sz="1400" baseline="0" dirty="0">
                          <a:solidFill>
                            <a:schemeClr val="tx1">
                              <a:lumMod val="95000"/>
                              <a:lumOff val="5000"/>
                            </a:schemeClr>
                          </a:solidFill>
                        </a:rPr>
                        <a:t> Name</a:t>
                      </a:r>
                      <a:endParaRPr lang="en-US" sz="1400" i="0" dirty="0">
                        <a:solidFill>
                          <a:schemeClr val="tx1">
                            <a:lumMod val="95000"/>
                            <a:lumOff val="5000"/>
                          </a:schemeClr>
                        </a:solidFill>
                      </a:endParaRPr>
                    </a:p>
                  </a:txBody>
                  <a:tcPr marL="121920" marR="121920">
                    <a:solidFill>
                      <a:srgbClr val="00B0F0"/>
                    </a:solidFill>
                  </a:tcPr>
                </a:tc>
                <a:extLst>
                  <a:ext uri="{0D108BD9-81ED-4DB2-BD59-A6C34878D82A}">
                    <a16:rowId xmlns:a16="http://schemas.microsoft.com/office/drawing/2014/main" val="10000"/>
                  </a:ext>
                </a:extLst>
              </a:tr>
              <a:tr h="370840">
                <a:tc>
                  <a:txBody>
                    <a:bodyPr/>
                    <a:lstStyle/>
                    <a:p>
                      <a:pPr algn="ctr"/>
                      <a:r>
                        <a:rPr lang="en-IN" sz="1400" dirty="0"/>
                        <a:t>1</a:t>
                      </a:r>
                      <a:endParaRPr lang="en-US" sz="1400" dirty="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21A81A0501</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A. Haritha</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extLst>
                  <a:ext uri="{0D108BD9-81ED-4DB2-BD59-A6C34878D82A}">
                    <a16:rowId xmlns:a16="http://schemas.microsoft.com/office/drawing/2014/main" val="10001"/>
                  </a:ext>
                </a:extLst>
              </a:tr>
              <a:tr h="370840">
                <a:tc>
                  <a:txBody>
                    <a:bodyPr/>
                    <a:lstStyle/>
                    <a:p>
                      <a:pPr algn="ctr"/>
                      <a:r>
                        <a:rPr lang="en-IN" sz="1400" dirty="0"/>
                        <a:t>2</a:t>
                      </a:r>
                      <a:endParaRPr lang="en-US" sz="1400" dirty="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21A81A0546</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P. Divya Priyanka</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extLst>
                  <a:ext uri="{0D108BD9-81ED-4DB2-BD59-A6C34878D82A}">
                    <a16:rowId xmlns:a16="http://schemas.microsoft.com/office/drawing/2014/main" val="10002"/>
                  </a:ext>
                </a:extLst>
              </a:tr>
              <a:tr h="335280">
                <a:tc>
                  <a:txBody>
                    <a:bodyPr/>
                    <a:lstStyle/>
                    <a:p>
                      <a:pPr algn="ctr"/>
                      <a:r>
                        <a:rPr lang="en-IN" sz="1400" dirty="0"/>
                        <a:t>3</a:t>
                      </a:r>
                      <a:endParaRPr lang="en-US" sz="1400" dirty="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21A81A0552</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S. Harshitha</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extLst>
                  <a:ext uri="{0D108BD9-81ED-4DB2-BD59-A6C34878D82A}">
                    <a16:rowId xmlns:a16="http://schemas.microsoft.com/office/drawing/2014/main" val="10003"/>
                  </a:ext>
                </a:extLst>
              </a:tr>
              <a:tr h="335280">
                <a:tc>
                  <a:txBody>
                    <a:bodyPr/>
                    <a:lstStyle/>
                    <a:p>
                      <a:pPr algn="ctr"/>
                      <a:r>
                        <a:rPr lang="en-US" sz="1400" dirty="0"/>
                        <a:t>4</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21A81A0534</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P. Adithya</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extLst>
                  <a:ext uri="{0D108BD9-81ED-4DB2-BD59-A6C34878D82A}">
                    <a16:rowId xmlns:a16="http://schemas.microsoft.com/office/drawing/2014/main" val="1816292448"/>
                  </a:ext>
                </a:extLst>
              </a:tr>
              <a:tr h="335280">
                <a:tc>
                  <a:txBody>
                    <a:bodyPr/>
                    <a:lstStyle/>
                    <a:p>
                      <a:pPr algn="ctr"/>
                      <a:r>
                        <a:rPr lang="en-IN" sz="1400" dirty="0"/>
                        <a:t>5</a:t>
                      </a:r>
                      <a:endParaRPr lang="en-US" sz="1400" dirty="0"/>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21A81A0541</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tc>
                  <a:txBody>
                    <a:bodyPr/>
                    <a:lstStyle/>
                    <a:p>
                      <a:pPr algn="ctr"/>
                      <a:r>
                        <a:rPr lang="en-US" sz="1400" dirty="0"/>
                        <a:t>P. Hema Vamsi</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tcPr>
                </a:tc>
                <a:extLst>
                  <a:ext uri="{0D108BD9-81ED-4DB2-BD59-A6C34878D82A}">
                    <a16:rowId xmlns:a16="http://schemas.microsoft.com/office/drawing/2014/main" val="10004"/>
                  </a:ext>
                </a:extLst>
              </a:tr>
            </a:tbl>
          </a:graphicData>
        </a:graphic>
      </p:graphicFrame>
      <p:graphicFrame>
        <p:nvGraphicFramePr>
          <p:cNvPr id="15" name="Table 14">
            <a:extLst>
              <a:ext uri="{FF2B5EF4-FFF2-40B4-BE49-F238E27FC236}">
                <a16:creationId xmlns:a16="http://schemas.microsoft.com/office/drawing/2014/main" id="{21746426-2F32-B2C9-C577-B778ADC06C0C}"/>
              </a:ext>
            </a:extLst>
          </p:cNvPr>
          <p:cNvGraphicFramePr>
            <a:graphicFrameLocks noGrp="1"/>
          </p:cNvGraphicFramePr>
          <p:nvPr/>
        </p:nvGraphicFramePr>
        <p:xfrm>
          <a:off x="7924800" y="5029200"/>
          <a:ext cx="3352800" cy="949960"/>
        </p:xfrm>
        <a:graphic>
          <a:graphicData uri="http://schemas.openxmlformats.org/drawingml/2006/table">
            <a:tbl>
              <a:tblPr firstRow="1" bandRow="1">
                <a:tableStyleId>{08FB837D-C827-4EFA-A057-4D05807E0F7C}</a:tableStyleId>
              </a:tblPr>
              <a:tblGrid>
                <a:gridCol w="3352800">
                  <a:extLst>
                    <a:ext uri="{9D8B030D-6E8A-4147-A177-3AD203B41FA5}">
                      <a16:colId xmlns:a16="http://schemas.microsoft.com/office/drawing/2014/main" val="20000"/>
                    </a:ext>
                  </a:extLst>
                </a:gridCol>
              </a:tblGrid>
              <a:tr h="370840">
                <a:tc>
                  <a:txBody>
                    <a:bodyPr/>
                    <a:lstStyle/>
                    <a:p>
                      <a:pPr algn="ctr"/>
                      <a:r>
                        <a:rPr lang="en-US" sz="1600" dirty="0">
                          <a:solidFill>
                            <a:schemeClr val="tx1">
                              <a:lumMod val="95000"/>
                              <a:lumOff val="5000"/>
                            </a:schemeClr>
                          </a:solidFill>
                        </a:rPr>
                        <a:t>Project Guide:</a:t>
                      </a:r>
                    </a:p>
                  </a:txBody>
                  <a:tcPr marL="121920" marR="121920">
                    <a:solidFill>
                      <a:srgbClr val="00B0F0"/>
                    </a:solidFill>
                  </a:tcPr>
                </a:tc>
                <a:extLst>
                  <a:ext uri="{0D108BD9-81ED-4DB2-BD59-A6C34878D82A}">
                    <a16:rowId xmlns:a16="http://schemas.microsoft.com/office/drawing/2014/main" val="10000"/>
                  </a:ext>
                </a:extLst>
              </a:tr>
              <a:tr h="370840">
                <a:tc>
                  <a:txBody>
                    <a:bodyPr/>
                    <a:lstStyle/>
                    <a:p>
                      <a:pPr algn="ctr"/>
                      <a:r>
                        <a:rPr lang="en-US" dirty="0"/>
                        <a:t>Dr. D. Jaya Kumari </a:t>
                      </a:r>
                      <a:r>
                        <a:rPr lang="en-US" sz="1200" dirty="0"/>
                        <a:t>M.Tech, Ph.D.</a:t>
                      </a:r>
                    </a:p>
                    <a:p>
                      <a:pPr algn="ctr"/>
                      <a:r>
                        <a:rPr lang="en-US" sz="1400" b="1" dirty="0"/>
                        <a:t>Professor &amp; HOD of CSE</a:t>
                      </a:r>
                    </a:p>
                  </a:txBody>
                  <a:tcPr marL="121920" marR="12192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t="100000" r="100000"/>
                      </a:path>
                      <a:tileRect l="-100000" b="-100000"/>
                    </a:gradFill>
                  </a:tcPr>
                </a:tc>
                <a:extLst>
                  <a:ext uri="{0D108BD9-81ED-4DB2-BD59-A6C34878D82A}">
                    <a16:rowId xmlns:a16="http://schemas.microsoft.com/office/drawing/2014/main" val="10001"/>
                  </a:ext>
                </a:extLst>
              </a:tr>
            </a:tbl>
          </a:graphicData>
        </a:graphic>
      </p:graphicFrame>
      <p:sp>
        <p:nvSpPr>
          <p:cNvPr id="2054" name="Rectangle 15">
            <a:extLst>
              <a:ext uri="{FF2B5EF4-FFF2-40B4-BE49-F238E27FC236}">
                <a16:creationId xmlns:a16="http://schemas.microsoft.com/office/drawing/2014/main" id="{16C8B28D-5817-D8D8-6B36-4DBF8EB1DF22}"/>
              </a:ext>
            </a:extLst>
          </p:cNvPr>
          <p:cNvSpPr>
            <a:spLocks noChangeArrowheads="1"/>
          </p:cNvSpPr>
          <p:nvPr/>
        </p:nvSpPr>
        <p:spPr bwMode="auto">
          <a:xfrm>
            <a:off x="3117850" y="2242661"/>
            <a:ext cx="5956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solidFill>
                  <a:srgbClr val="0070C0"/>
                </a:solidFill>
                <a:latin typeface="Calisto MT" panose="02040603050505030304" pitchFamily="18" charset="0"/>
              </a:rPr>
              <a:t>               Mini Project External Review</a:t>
            </a:r>
            <a:endParaRPr lang="en-US" altLang="en-US" sz="2400" dirty="0">
              <a:latin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 Analysis</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39DB418B-E534-45AD-31DE-49D6E3745678}"/>
              </a:ext>
            </a:extLst>
          </p:cNvPr>
          <p:cNvGraphicFramePr>
            <a:graphicFrameLocks noGrp="1"/>
          </p:cNvGraphicFramePr>
          <p:nvPr>
            <p:extLst>
              <p:ext uri="{D42A27DB-BD31-4B8C-83A1-F6EECF244321}">
                <p14:modId xmlns:p14="http://schemas.microsoft.com/office/powerpoint/2010/main" val="1665082799"/>
              </p:ext>
            </p:extLst>
          </p:nvPr>
        </p:nvGraphicFramePr>
        <p:xfrm>
          <a:off x="1629973" y="946677"/>
          <a:ext cx="9941344" cy="5626426"/>
        </p:xfrm>
        <a:graphic>
          <a:graphicData uri="http://schemas.openxmlformats.org/drawingml/2006/table">
            <a:tbl>
              <a:tblPr firstRow="1" bandRow="1">
                <a:tableStyleId>{21E4AEA4-8DFA-4A89-87EB-49C32662AFE0}</a:tableStyleId>
              </a:tblPr>
              <a:tblGrid>
                <a:gridCol w="4970672">
                  <a:extLst>
                    <a:ext uri="{9D8B030D-6E8A-4147-A177-3AD203B41FA5}">
                      <a16:colId xmlns:a16="http://schemas.microsoft.com/office/drawing/2014/main" val="890583402"/>
                    </a:ext>
                  </a:extLst>
                </a:gridCol>
                <a:gridCol w="4970672">
                  <a:extLst>
                    <a:ext uri="{9D8B030D-6E8A-4147-A177-3AD203B41FA5}">
                      <a16:colId xmlns:a16="http://schemas.microsoft.com/office/drawing/2014/main" val="1536145034"/>
                    </a:ext>
                  </a:extLst>
                </a:gridCol>
              </a:tblGrid>
              <a:tr h="993466">
                <a:tc>
                  <a:txBody>
                    <a:bodyPr/>
                    <a:lstStyle/>
                    <a:p>
                      <a:pPr marL="285750" indent="-285750" algn="ctr">
                        <a:buFont typeface="Wingdings" panose="05000000000000000000" pitchFamily="2" charset="2"/>
                        <a:buChar char="Ø"/>
                      </a:pPr>
                      <a:endParaRPr lang="en-IN" sz="2400" dirty="0"/>
                    </a:p>
                    <a:p>
                      <a:pPr marL="285750" indent="-285750" algn="ctr">
                        <a:buFont typeface="Wingdings" panose="05000000000000000000" pitchFamily="2" charset="2"/>
                        <a:buChar char="Ø"/>
                      </a:pPr>
                      <a:r>
                        <a:rPr lang="en-IN" sz="2400" dirty="0"/>
                        <a:t>Functional Requirements</a:t>
                      </a:r>
                    </a:p>
                  </a:txBody>
                  <a:tcPr/>
                </a:tc>
                <a:tc>
                  <a:txBody>
                    <a:bodyPr/>
                    <a:lstStyle/>
                    <a:p>
                      <a:pPr marL="285750" indent="-285750">
                        <a:buFont typeface="Wingdings" panose="05000000000000000000" pitchFamily="2" charset="2"/>
                        <a:buChar char="Ø"/>
                      </a:pPr>
                      <a:endParaRPr lang="en-IN" sz="2400" dirty="0"/>
                    </a:p>
                    <a:p>
                      <a:pPr marL="285750" indent="-285750" algn="ctr">
                        <a:buFont typeface="Wingdings" panose="05000000000000000000" pitchFamily="2" charset="2"/>
                        <a:buChar char="Ø"/>
                      </a:pPr>
                      <a:r>
                        <a:rPr lang="en-IN" sz="2400" dirty="0"/>
                        <a:t>Non- Functional Requirements</a:t>
                      </a:r>
                    </a:p>
                  </a:txBody>
                  <a:tcPr/>
                </a:tc>
                <a:extLst>
                  <a:ext uri="{0D108BD9-81ED-4DB2-BD59-A6C34878D82A}">
                    <a16:rowId xmlns:a16="http://schemas.microsoft.com/office/drawing/2014/main" val="3746405683"/>
                  </a:ext>
                </a:extLst>
              </a:tr>
              <a:tr h="4502222">
                <a:tc>
                  <a:txBody>
                    <a:bodyPr/>
                    <a:lstStyle/>
                    <a:p>
                      <a:pPr marL="285750" indent="-285750">
                        <a:buFont typeface="Wingdings" panose="05000000000000000000" pitchFamily="2" charset="2"/>
                        <a:buChar char="§"/>
                      </a:pPr>
                      <a:r>
                        <a:rPr lang="en-IN" sz="2000" dirty="0"/>
                        <a:t>User Registration and Login</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Recommendation Generation</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Detailed Tour Information</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Real-Time Adaption</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User Feedback Loop</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Database Management</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Privacy and Security</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endParaRPr lang="en-IN" dirty="0"/>
                    </a:p>
                  </a:txBody>
                  <a:tcPr/>
                </a:tc>
                <a:tc>
                  <a:txBody>
                    <a:bodyPr/>
                    <a:lstStyle/>
                    <a:p>
                      <a:pPr marL="285750" indent="-285750">
                        <a:buFont typeface="Wingdings" panose="05000000000000000000" pitchFamily="2" charset="2"/>
                        <a:buChar char="§"/>
                      </a:pPr>
                      <a:r>
                        <a:rPr lang="en-IN" sz="2000" dirty="0"/>
                        <a:t>Performance</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Scalability</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Usability</a:t>
                      </a:r>
                    </a:p>
                    <a:p>
                      <a:pPr marL="0" indent="0">
                        <a:buFont typeface="Wingdings" panose="05000000000000000000" pitchFamily="2" charset="2"/>
                        <a:buNone/>
                      </a:pPr>
                      <a:endParaRPr lang="en-IN" sz="2000" dirty="0"/>
                    </a:p>
                    <a:p>
                      <a:pPr marL="285750" indent="-285750">
                        <a:buFont typeface="Wingdings" panose="05000000000000000000" pitchFamily="2" charset="2"/>
                        <a:buChar char="§"/>
                      </a:pPr>
                      <a:r>
                        <a:rPr lang="en-IN" sz="2000" dirty="0"/>
                        <a:t>Privacy and Security</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Localization</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Compatibility</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000" dirty="0"/>
                        <a:t>Availability</a:t>
                      </a:r>
                    </a:p>
                    <a:p>
                      <a:pPr marL="285750" indent="-285750">
                        <a:buFont typeface="Wingdings" panose="05000000000000000000" pitchFamily="2" charset="2"/>
                        <a:buChar char="§"/>
                      </a:pPr>
                      <a:endParaRPr lang="en-IN" dirty="0"/>
                    </a:p>
                  </a:txBody>
                  <a:tcPr/>
                </a:tc>
                <a:extLst>
                  <a:ext uri="{0D108BD9-81ED-4DB2-BD59-A6C34878D82A}">
                    <a16:rowId xmlns:a16="http://schemas.microsoft.com/office/drawing/2014/main" val="4169557762"/>
                  </a:ext>
                </a:extLst>
              </a:tr>
            </a:tbl>
          </a:graphicData>
        </a:graphic>
      </p:graphicFrame>
    </p:spTree>
    <p:extLst>
      <p:ext uri="{BB962C8B-B14F-4D97-AF65-F5344CB8AC3E}">
        <p14:creationId xmlns:p14="http://schemas.microsoft.com/office/powerpoint/2010/main" val="2310729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Requirement Analysis </a:t>
            </a:r>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(contd..)</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39DB418B-E534-45AD-31DE-49D6E3745678}"/>
              </a:ext>
            </a:extLst>
          </p:cNvPr>
          <p:cNvGraphicFramePr>
            <a:graphicFrameLocks noGrp="1"/>
          </p:cNvGraphicFramePr>
          <p:nvPr>
            <p:extLst>
              <p:ext uri="{D42A27DB-BD31-4B8C-83A1-F6EECF244321}">
                <p14:modId xmlns:p14="http://schemas.microsoft.com/office/powerpoint/2010/main" val="3665323769"/>
              </p:ext>
            </p:extLst>
          </p:nvPr>
        </p:nvGraphicFramePr>
        <p:xfrm>
          <a:off x="1471354" y="1221970"/>
          <a:ext cx="10441580" cy="5183093"/>
        </p:xfrm>
        <a:graphic>
          <a:graphicData uri="http://schemas.openxmlformats.org/drawingml/2006/table">
            <a:tbl>
              <a:tblPr firstRow="1" bandRow="1">
                <a:tableStyleId>{21E4AEA4-8DFA-4A89-87EB-49C32662AFE0}</a:tableStyleId>
              </a:tblPr>
              <a:tblGrid>
                <a:gridCol w="5220790">
                  <a:extLst>
                    <a:ext uri="{9D8B030D-6E8A-4147-A177-3AD203B41FA5}">
                      <a16:colId xmlns:a16="http://schemas.microsoft.com/office/drawing/2014/main" val="890583402"/>
                    </a:ext>
                  </a:extLst>
                </a:gridCol>
                <a:gridCol w="5220790">
                  <a:extLst>
                    <a:ext uri="{9D8B030D-6E8A-4147-A177-3AD203B41FA5}">
                      <a16:colId xmlns:a16="http://schemas.microsoft.com/office/drawing/2014/main" val="1536145034"/>
                    </a:ext>
                  </a:extLst>
                </a:gridCol>
              </a:tblGrid>
              <a:tr h="1098773">
                <a:tc>
                  <a:txBody>
                    <a:bodyPr/>
                    <a:lstStyle/>
                    <a:p>
                      <a:pPr marL="285750" indent="-285750" algn="ctr">
                        <a:buFont typeface="Wingdings" panose="05000000000000000000" pitchFamily="2" charset="2"/>
                        <a:buChar char="Ø"/>
                      </a:pPr>
                      <a:endParaRPr lang="en-IN" sz="2400" dirty="0"/>
                    </a:p>
                    <a:p>
                      <a:pPr marL="285750" indent="-285750" algn="ctr">
                        <a:buFont typeface="Wingdings" panose="05000000000000000000" pitchFamily="2" charset="2"/>
                        <a:buChar char="Ø"/>
                      </a:pPr>
                      <a:r>
                        <a:rPr lang="en-IN" sz="2400" dirty="0"/>
                        <a:t>Software Requirements</a:t>
                      </a:r>
                    </a:p>
                  </a:txBody>
                  <a:tcPr/>
                </a:tc>
                <a:tc>
                  <a:txBody>
                    <a:bodyPr/>
                    <a:lstStyle/>
                    <a:p>
                      <a:pPr marL="285750" indent="-285750">
                        <a:buFont typeface="Wingdings" panose="05000000000000000000" pitchFamily="2" charset="2"/>
                        <a:buChar char="Ø"/>
                      </a:pPr>
                      <a:endParaRPr lang="en-IN" sz="2400" dirty="0"/>
                    </a:p>
                    <a:p>
                      <a:pPr marL="285750" indent="-285750" algn="ctr">
                        <a:buFont typeface="Wingdings" panose="05000000000000000000" pitchFamily="2" charset="2"/>
                        <a:buChar char="Ø"/>
                      </a:pPr>
                      <a:r>
                        <a:rPr lang="en-IN" sz="2400" dirty="0"/>
                        <a:t>Hardware Requirements</a:t>
                      </a:r>
                    </a:p>
                  </a:txBody>
                  <a:tcPr/>
                </a:tc>
                <a:extLst>
                  <a:ext uri="{0D108BD9-81ED-4DB2-BD59-A6C34878D82A}">
                    <a16:rowId xmlns:a16="http://schemas.microsoft.com/office/drawing/2014/main" val="3746405683"/>
                  </a:ext>
                </a:extLst>
              </a:tr>
              <a:tr h="3930493">
                <a:tc>
                  <a:txBody>
                    <a:bodyPr/>
                    <a:lstStyle/>
                    <a:p>
                      <a:pPr marL="285750" indent="-285750">
                        <a:buFont typeface="Wingdings" panose="05000000000000000000" pitchFamily="2" charset="2"/>
                        <a:buChar char="§"/>
                      </a:pPr>
                      <a:endParaRPr lang="en-IN" sz="2800" b="1" dirty="0"/>
                    </a:p>
                    <a:p>
                      <a:pPr marL="285750" indent="-285750">
                        <a:buFont typeface="Wingdings" panose="05000000000000000000" pitchFamily="2" charset="2"/>
                        <a:buChar char="§"/>
                      </a:pPr>
                      <a:r>
                        <a:rPr lang="en-IN" sz="2800" b="1" dirty="0"/>
                        <a:t>Languages: </a:t>
                      </a:r>
                      <a:r>
                        <a:rPr lang="en-IN" sz="2200" dirty="0"/>
                        <a:t>HTML and CSS</a:t>
                      </a:r>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r>
                        <a:rPr lang="en-IN" sz="2800" b="1" dirty="0"/>
                        <a:t>Operating System: </a:t>
                      </a:r>
                      <a:r>
                        <a:rPr lang="en-IN" sz="2200" dirty="0"/>
                        <a:t>Windows</a:t>
                      </a:r>
                    </a:p>
                    <a:p>
                      <a:pPr marL="285750" indent="-285750">
                        <a:buFont typeface="Wingdings" panose="05000000000000000000" pitchFamily="2" charset="2"/>
                        <a:buChar char="§"/>
                      </a:pPr>
                      <a:endParaRPr lang="en-IN" sz="2000" b="1" dirty="0"/>
                    </a:p>
                    <a:p>
                      <a:pPr marL="285750" indent="-285750">
                        <a:buFont typeface="Wingdings" panose="05000000000000000000" pitchFamily="2" charset="2"/>
                        <a:buChar char="§"/>
                      </a:pPr>
                      <a:r>
                        <a:rPr lang="en-IN" sz="2800" b="1" dirty="0"/>
                        <a:t>IDE:  </a:t>
                      </a:r>
                      <a:r>
                        <a:rPr lang="en-IN" sz="2200" dirty="0"/>
                        <a:t>Microsoft Visual Studio </a:t>
                      </a:r>
                    </a:p>
                    <a:p>
                      <a:pPr marL="285750" indent="-285750">
                        <a:buFont typeface="Wingdings" panose="05000000000000000000" pitchFamily="2" charset="2"/>
                        <a:buChar char="§"/>
                      </a:pPr>
                      <a:endParaRPr lang="en-IN" sz="2200" dirty="0"/>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2800" b="1" dirty="0"/>
                        <a:t>DB:  </a:t>
                      </a:r>
                      <a:r>
                        <a:rPr lang="en-IN" sz="2200" dirty="0"/>
                        <a:t>MySQL using XAMPP </a:t>
                      </a:r>
                    </a:p>
                    <a:p>
                      <a:pPr marL="285750" indent="-285750">
                        <a:buFont typeface="Wingdings" panose="05000000000000000000" pitchFamily="2" charset="2"/>
                        <a:buChar char="§"/>
                      </a:pPr>
                      <a:endParaRPr lang="en-IN" sz="2200" dirty="0"/>
                    </a:p>
                    <a:p>
                      <a:pPr marL="285750" indent="-285750">
                        <a:buFont typeface="Wingdings" panose="05000000000000000000" pitchFamily="2" charset="2"/>
                        <a:buChar char="§"/>
                      </a:pPr>
                      <a:endParaRPr lang="en-IN" sz="2000" dirty="0"/>
                    </a:p>
                    <a:p>
                      <a:pPr marL="285750" indent="-285750">
                        <a:buFont typeface="Wingdings" panose="05000000000000000000" pitchFamily="2" charset="2"/>
                        <a:buChar char="§"/>
                      </a:pPr>
                      <a:endParaRPr lang="en-IN" dirty="0"/>
                    </a:p>
                  </a:txBody>
                  <a:tcPr/>
                </a:tc>
                <a:tc>
                  <a:txBody>
                    <a:bodyPr/>
                    <a:lstStyle/>
                    <a:p>
                      <a:pPr marL="285750" indent="-285750">
                        <a:buFont typeface="Wingdings" panose="05000000000000000000" pitchFamily="2" charset="2"/>
                        <a:buChar char="§"/>
                      </a:pPr>
                      <a:endParaRPr lang="en-US" sz="2800" b="1" dirty="0"/>
                    </a:p>
                    <a:p>
                      <a:pPr marL="285750" indent="-285750">
                        <a:buFont typeface="Wingdings" panose="05000000000000000000" pitchFamily="2" charset="2"/>
                        <a:buChar char="§"/>
                      </a:pPr>
                      <a:r>
                        <a:rPr lang="en-US" sz="2800" b="1" dirty="0"/>
                        <a:t>CPU: </a:t>
                      </a:r>
                      <a:r>
                        <a:rPr lang="pt-BR" sz="2200" dirty="0"/>
                        <a:t>Intel(R) Core(TM) i5- 1.30 GHz</a:t>
                      </a:r>
                      <a:r>
                        <a:rPr lang="en-US" sz="2200" dirty="0"/>
                        <a:t> </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800" b="1" dirty="0"/>
                        <a:t>HDS: </a:t>
                      </a:r>
                      <a:r>
                        <a:rPr lang="en-US" sz="2200" dirty="0"/>
                        <a:t>20 GB or more</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800" b="1" dirty="0"/>
                        <a:t>RAM: </a:t>
                      </a:r>
                      <a:r>
                        <a:rPr lang="en-US" sz="2200" dirty="0"/>
                        <a:t>4 GB RAM</a:t>
                      </a:r>
                    </a:p>
                    <a:p>
                      <a:pPr marL="285750" indent="-285750">
                        <a:buFont typeface="Wingdings" panose="05000000000000000000" pitchFamily="2" charset="2"/>
                        <a:buChar char="§"/>
                      </a:pPr>
                      <a:endParaRPr lang="en-IN" sz="2000" dirty="0"/>
                    </a:p>
                  </a:txBody>
                  <a:tcPr/>
                </a:tc>
                <a:extLst>
                  <a:ext uri="{0D108BD9-81ED-4DB2-BD59-A6C34878D82A}">
                    <a16:rowId xmlns:a16="http://schemas.microsoft.com/office/drawing/2014/main" val="4169557762"/>
                  </a:ext>
                </a:extLst>
              </a:tr>
            </a:tbl>
          </a:graphicData>
        </a:graphic>
      </p:graphicFrame>
    </p:spTree>
    <p:extLst>
      <p:ext uri="{BB962C8B-B14F-4D97-AF65-F5344CB8AC3E}">
        <p14:creationId xmlns:p14="http://schemas.microsoft.com/office/powerpoint/2010/main" val="51269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156156" y="87327"/>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Architecture</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BB598BC9-DA8E-0420-1155-4CE4227C3EBA}"/>
              </a:ext>
            </a:extLst>
          </p:cNvPr>
          <p:cNvSpPr/>
          <p:nvPr/>
        </p:nvSpPr>
        <p:spPr>
          <a:xfrm>
            <a:off x="5328319" y="837828"/>
            <a:ext cx="2451399" cy="6286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Initial Planning</a:t>
            </a:r>
          </a:p>
        </p:txBody>
      </p:sp>
      <p:sp>
        <p:nvSpPr>
          <p:cNvPr id="7" name="Rectangle: Rounded Corners 6">
            <a:extLst>
              <a:ext uri="{FF2B5EF4-FFF2-40B4-BE49-F238E27FC236}">
                <a16:creationId xmlns:a16="http://schemas.microsoft.com/office/drawing/2014/main" id="{96728DF0-697E-322E-229B-F9F42B3B0D92}"/>
              </a:ext>
            </a:extLst>
          </p:cNvPr>
          <p:cNvSpPr/>
          <p:nvPr/>
        </p:nvSpPr>
        <p:spPr>
          <a:xfrm>
            <a:off x="4768923" y="1775251"/>
            <a:ext cx="3570195"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Alternative Search &amp; Comparison</a:t>
            </a:r>
          </a:p>
        </p:txBody>
      </p:sp>
      <p:sp>
        <p:nvSpPr>
          <p:cNvPr id="14" name="Rectangle: Rounded Corners 13">
            <a:extLst>
              <a:ext uri="{FF2B5EF4-FFF2-40B4-BE49-F238E27FC236}">
                <a16:creationId xmlns:a16="http://schemas.microsoft.com/office/drawing/2014/main" id="{67A642E9-AB0A-D2E0-0490-14BED66F8319}"/>
              </a:ext>
            </a:extLst>
          </p:cNvPr>
          <p:cNvSpPr/>
          <p:nvPr/>
        </p:nvSpPr>
        <p:spPr>
          <a:xfrm>
            <a:off x="4768922" y="2542927"/>
            <a:ext cx="3570195"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Begin Travel Arrangements</a:t>
            </a:r>
          </a:p>
        </p:txBody>
      </p:sp>
      <p:sp>
        <p:nvSpPr>
          <p:cNvPr id="15" name="Rectangle: Rounded Corners 14">
            <a:extLst>
              <a:ext uri="{FF2B5EF4-FFF2-40B4-BE49-F238E27FC236}">
                <a16:creationId xmlns:a16="http://schemas.microsoft.com/office/drawing/2014/main" id="{788A5319-8B5E-08BA-93FE-141567A5E7DA}"/>
              </a:ext>
            </a:extLst>
          </p:cNvPr>
          <p:cNvSpPr/>
          <p:nvPr/>
        </p:nvSpPr>
        <p:spPr>
          <a:xfrm>
            <a:off x="1198730" y="3743245"/>
            <a:ext cx="3258934"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Budget Planning</a:t>
            </a:r>
          </a:p>
        </p:txBody>
      </p:sp>
      <p:sp>
        <p:nvSpPr>
          <p:cNvPr id="16" name="Rectangle: Rounded Corners 15">
            <a:extLst>
              <a:ext uri="{FF2B5EF4-FFF2-40B4-BE49-F238E27FC236}">
                <a16:creationId xmlns:a16="http://schemas.microsoft.com/office/drawing/2014/main" id="{6A27A691-917A-4DB4-9776-C04DE623FF91}"/>
              </a:ext>
            </a:extLst>
          </p:cNvPr>
          <p:cNvSpPr/>
          <p:nvPr/>
        </p:nvSpPr>
        <p:spPr>
          <a:xfrm>
            <a:off x="4768922" y="3743247"/>
            <a:ext cx="3570195"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Scheduling &amp; Ticketing</a:t>
            </a:r>
          </a:p>
        </p:txBody>
      </p:sp>
      <p:sp>
        <p:nvSpPr>
          <p:cNvPr id="17" name="Rectangle: Rounded Corners 16">
            <a:extLst>
              <a:ext uri="{FF2B5EF4-FFF2-40B4-BE49-F238E27FC236}">
                <a16:creationId xmlns:a16="http://schemas.microsoft.com/office/drawing/2014/main" id="{D92CA2F5-F7EC-8AAA-75FC-54B56229885D}"/>
              </a:ext>
            </a:extLst>
          </p:cNvPr>
          <p:cNvSpPr/>
          <p:nvPr/>
        </p:nvSpPr>
        <p:spPr>
          <a:xfrm>
            <a:off x="8615047" y="3743245"/>
            <a:ext cx="3286897"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Personal Wish List</a:t>
            </a:r>
          </a:p>
        </p:txBody>
      </p:sp>
      <p:sp>
        <p:nvSpPr>
          <p:cNvPr id="18" name="Rectangle: Rounded Corners 17">
            <a:extLst>
              <a:ext uri="{FF2B5EF4-FFF2-40B4-BE49-F238E27FC236}">
                <a16:creationId xmlns:a16="http://schemas.microsoft.com/office/drawing/2014/main" id="{6DAA7A27-0D2A-096C-3AE2-3BA8580B0F57}"/>
              </a:ext>
            </a:extLst>
          </p:cNvPr>
          <p:cNvSpPr/>
          <p:nvPr/>
        </p:nvSpPr>
        <p:spPr>
          <a:xfrm>
            <a:off x="4768922" y="4943567"/>
            <a:ext cx="3570195" cy="458903"/>
          </a:xfrm>
          <a:prstGeom prst="roundRect">
            <a:avLst>
              <a:gd name="adj"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dirty="0"/>
              <a:t>Itinerary</a:t>
            </a:r>
          </a:p>
        </p:txBody>
      </p:sp>
      <p:sp>
        <p:nvSpPr>
          <p:cNvPr id="20" name="Oval 19">
            <a:extLst>
              <a:ext uri="{FF2B5EF4-FFF2-40B4-BE49-F238E27FC236}">
                <a16:creationId xmlns:a16="http://schemas.microsoft.com/office/drawing/2014/main" id="{2C529C48-E8EE-6541-9ED7-452B23DF8EC2}"/>
              </a:ext>
            </a:extLst>
          </p:cNvPr>
          <p:cNvSpPr/>
          <p:nvPr/>
        </p:nvSpPr>
        <p:spPr>
          <a:xfrm>
            <a:off x="5328319" y="5929130"/>
            <a:ext cx="2451399" cy="62865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Execute</a:t>
            </a:r>
          </a:p>
        </p:txBody>
      </p:sp>
      <p:cxnSp>
        <p:nvCxnSpPr>
          <p:cNvPr id="33" name="Straight Arrow Connector 32">
            <a:extLst>
              <a:ext uri="{FF2B5EF4-FFF2-40B4-BE49-F238E27FC236}">
                <a16:creationId xmlns:a16="http://schemas.microsoft.com/office/drawing/2014/main" id="{4A119489-0C6C-A231-0D9F-23BAD6189D59}"/>
              </a:ext>
            </a:extLst>
          </p:cNvPr>
          <p:cNvCxnSpPr>
            <a:stCxn id="5" idx="4"/>
          </p:cNvCxnSpPr>
          <p:nvPr/>
        </p:nvCxnSpPr>
        <p:spPr>
          <a:xfrm flipH="1">
            <a:off x="6554018" y="1466478"/>
            <a:ext cx="1" cy="30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40C3AD-EB1A-45A7-8C48-37FAFB7747B0}"/>
              </a:ext>
            </a:extLst>
          </p:cNvPr>
          <p:cNvCxnSpPr>
            <a:stCxn id="7" idx="2"/>
          </p:cNvCxnSpPr>
          <p:nvPr/>
        </p:nvCxnSpPr>
        <p:spPr>
          <a:xfrm flipH="1">
            <a:off x="6554018" y="2234154"/>
            <a:ext cx="3" cy="30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C1FB48-CB18-5FE8-BCD0-130383126DA2}"/>
              </a:ext>
            </a:extLst>
          </p:cNvPr>
          <p:cNvCxnSpPr>
            <a:cxnSpLocks/>
          </p:cNvCxnSpPr>
          <p:nvPr/>
        </p:nvCxnSpPr>
        <p:spPr>
          <a:xfrm flipH="1">
            <a:off x="6554018" y="4202151"/>
            <a:ext cx="2" cy="74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9A87493-368F-54F5-6657-431C96CCF799}"/>
              </a:ext>
            </a:extLst>
          </p:cNvPr>
          <p:cNvCxnSpPr>
            <a:cxnSpLocks/>
          </p:cNvCxnSpPr>
          <p:nvPr/>
        </p:nvCxnSpPr>
        <p:spPr>
          <a:xfrm flipH="1">
            <a:off x="6554018" y="5395428"/>
            <a:ext cx="2" cy="53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20F1874-A082-A454-651D-A6D8EA8AF225}"/>
              </a:ext>
            </a:extLst>
          </p:cNvPr>
          <p:cNvCxnSpPr>
            <a:stCxn id="14" idx="2"/>
            <a:endCxn id="16" idx="0"/>
          </p:cNvCxnSpPr>
          <p:nvPr/>
        </p:nvCxnSpPr>
        <p:spPr>
          <a:xfrm>
            <a:off x="6554020" y="3001830"/>
            <a:ext cx="0" cy="741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7C8205F-8FF9-9782-CABE-D9EC347C9B75}"/>
              </a:ext>
            </a:extLst>
          </p:cNvPr>
          <p:cNvCxnSpPr>
            <a:cxnSpLocks/>
            <a:endCxn id="15" idx="0"/>
          </p:cNvCxnSpPr>
          <p:nvPr/>
        </p:nvCxnSpPr>
        <p:spPr>
          <a:xfrm rot="10800000" flipV="1">
            <a:off x="2828197" y="3372529"/>
            <a:ext cx="3725826" cy="3707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4589328-BF76-551E-1F34-C04ED66285BF}"/>
              </a:ext>
            </a:extLst>
          </p:cNvPr>
          <p:cNvCxnSpPr>
            <a:cxnSpLocks/>
          </p:cNvCxnSpPr>
          <p:nvPr/>
        </p:nvCxnSpPr>
        <p:spPr>
          <a:xfrm>
            <a:off x="6554018" y="3372537"/>
            <a:ext cx="3704477" cy="370708"/>
          </a:xfrm>
          <a:prstGeom prst="bentConnector3">
            <a:avLst>
              <a:gd name="adj1" fmla="val 10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54C332C-0973-D25B-64DB-1F102CFF9C23}"/>
              </a:ext>
            </a:extLst>
          </p:cNvPr>
          <p:cNvCxnSpPr>
            <a:cxnSpLocks/>
          </p:cNvCxnSpPr>
          <p:nvPr/>
        </p:nvCxnSpPr>
        <p:spPr>
          <a:xfrm rot="16200000" flipH="1">
            <a:off x="3307690" y="3722656"/>
            <a:ext cx="981740" cy="19407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AEA9228-768C-A33E-1D13-E9B7A6827A38}"/>
              </a:ext>
            </a:extLst>
          </p:cNvPr>
          <p:cNvCxnSpPr>
            <a:cxnSpLocks/>
          </p:cNvCxnSpPr>
          <p:nvPr/>
        </p:nvCxnSpPr>
        <p:spPr>
          <a:xfrm rot="5400000">
            <a:off x="8807936" y="3733329"/>
            <a:ext cx="981740" cy="19193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858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P spid="1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156156" y="87327"/>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526AF90-6DF7-396E-0AF6-FA8ED4EC54CC}"/>
              </a:ext>
            </a:extLst>
          </p:cNvPr>
          <p:cNvSpPr txBox="1"/>
          <p:nvPr/>
        </p:nvSpPr>
        <p:spPr>
          <a:xfrm>
            <a:off x="1491319" y="839753"/>
            <a:ext cx="3321848"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Arial" panose="020B0604020202020204" pitchFamily="34" charset="0"/>
                <a:cs typeface="Arial" panose="020B0604020202020204" pitchFamily="34" charset="0"/>
              </a:rPr>
              <a:t>UML DIAGRAM</a:t>
            </a:r>
          </a:p>
        </p:txBody>
      </p:sp>
      <p:pic>
        <p:nvPicPr>
          <p:cNvPr id="4" name="Graphic 3" descr="Group of women with solid fill">
            <a:extLst>
              <a:ext uri="{FF2B5EF4-FFF2-40B4-BE49-F238E27FC236}">
                <a16:creationId xmlns:a16="http://schemas.microsoft.com/office/drawing/2014/main" id="{17655B3B-60F9-19AC-903E-0CED70279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3761" y="1413732"/>
            <a:ext cx="540327" cy="540327"/>
          </a:xfrm>
          <a:prstGeom prst="rect">
            <a:avLst/>
          </a:prstGeom>
        </p:spPr>
      </p:pic>
      <p:sp>
        <p:nvSpPr>
          <p:cNvPr id="6" name="Rectangle: Rounded Corners 5">
            <a:extLst>
              <a:ext uri="{FF2B5EF4-FFF2-40B4-BE49-F238E27FC236}">
                <a16:creationId xmlns:a16="http://schemas.microsoft.com/office/drawing/2014/main" id="{2273DA3E-6BB1-0EC2-2B02-0F0C7C596545}"/>
              </a:ext>
            </a:extLst>
          </p:cNvPr>
          <p:cNvSpPr/>
          <p:nvPr/>
        </p:nvSpPr>
        <p:spPr>
          <a:xfrm>
            <a:off x="3342409" y="1369571"/>
            <a:ext cx="2115127" cy="628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Home</a:t>
            </a:r>
          </a:p>
        </p:txBody>
      </p:sp>
      <p:sp>
        <p:nvSpPr>
          <p:cNvPr id="8" name="Rectangle: Rounded Corners 7">
            <a:extLst>
              <a:ext uri="{FF2B5EF4-FFF2-40B4-BE49-F238E27FC236}">
                <a16:creationId xmlns:a16="http://schemas.microsoft.com/office/drawing/2014/main" id="{A891A123-1D0E-C59C-DBCE-E7F7B23BF6C6}"/>
              </a:ext>
            </a:extLst>
          </p:cNvPr>
          <p:cNvSpPr/>
          <p:nvPr/>
        </p:nvSpPr>
        <p:spPr>
          <a:xfrm>
            <a:off x="3342409" y="2372720"/>
            <a:ext cx="2115127" cy="628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Login</a:t>
            </a:r>
          </a:p>
        </p:txBody>
      </p:sp>
      <p:sp>
        <p:nvSpPr>
          <p:cNvPr id="11" name="Diamond 10">
            <a:extLst>
              <a:ext uri="{FF2B5EF4-FFF2-40B4-BE49-F238E27FC236}">
                <a16:creationId xmlns:a16="http://schemas.microsoft.com/office/drawing/2014/main" id="{0859EA58-A659-57C8-044D-561014671554}"/>
              </a:ext>
            </a:extLst>
          </p:cNvPr>
          <p:cNvSpPr/>
          <p:nvPr/>
        </p:nvSpPr>
        <p:spPr>
          <a:xfrm>
            <a:off x="3342409" y="3409611"/>
            <a:ext cx="2115127" cy="1312562"/>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00" dirty="0"/>
              <a:t>Check  email and password</a:t>
            </a:r>
          </a:p>
        </p:txBody>
      </p:sp>
      <p:sp>
        <p:nvSpPr>
          <p:cNvPr id="12" name="Rectangle: Rounded Corners 11">
            <a:extLst>
              <a:ext uri="{FF2B5EF4-FFF2-40B4-BE49-F238E27FC236}">
                <a16:creationId xmlns:a16="http://schemas.microsoft.com/office/drawing/2014/main" id="{9F1367C4-E079-996B-78C7-C88215235F92}"/>
              </a:ext>
            </a:extLst>
          </p:cNvPr>
          <p:cNvSpPr/>
          <p:nvPr/>
        </p:nvSpPr>
        <p:spPr>
          <a:xfrm>
            <a:off x="6955080" y="2372720"/>
            <a:ext cx="2115127" cy="628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Register</a:t>
            </a:r>
          </a:p>
        </p:txBody>
      </p:sp>
      <p:sp>
        <p:nvSpPr>
          <p:cNvPr id="19" name="Rectangle: Rounded Corners 18">
            <a:extLst>
              <a:ext uri="{FF2B5EF4-FFF2-40B4-BE49-F238E27FC236}">
                <a16:creationId xmlns:a16="http://schemas.microsoft.com/office/drawing/2014/main" id="{94E42901-80A7-CA1B-1DAF-FC8C90107D87}"/>
              </a:ext>
            </a:extLst>
          </p:cNvPr>
          <p:cNvSpPr/>
          <p:nvPr/>
        </p:nvSpPr>
        <p:spPr>
          <a:xfrm>
            <a:off x="3342409" y="5130413"/>
            <a:ext cx="2115127" cy="8878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Access the Internal Functionalities</a:t>
            </a:r>
          </a:p>
        </p:txBody>
      </p:sp>
      <p:sp>
        <p:nvSpPr>
          <p:cNvPr id="22" name="Rectangle: Rounded Corners 21">
            <a:extLst>
              <a:ext uri="{FF2B5EF4-FFF2-40B4-BE49-F238E27FC236}">
                <a16:creationId xmlns:a16="http://schemas.microsoft.com/office/drawing/2014/main" id="{0896C111-B64F-2F75-F35B-FC0CCF1E6F82}"/>
              </a:ext>
            </a:extLst>
          </p:cNvPr>
          <p:cNvSpPr/>
          <p:nvPr/>
        </p:nvSpPr>
        <p:spPr>
          <a:xfrm>
            <a:off x="6955079" y="5260004"/>
            <a:ext cx="2115127" cy="628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Logout</a:t>
            </a:r>
          </a:p>
        </p:txBody>
      </p:sp>
      <p:cxnSp>
        <p:nvCxnSpPr>
          <p:cNvPr id="24" name="Straight Arrow Connector 23">
            <a:extLst>
              <a:ext uri="{FF2B5EF4-FFF2-40B4-BE49-F238E27FC236}">
                <a16:creationId xmlns:a16="http://schemas.microsoft.com/office/drawing/2014/main" id="{8739668B-B3DE-4F72-7202-B7CED9D66B49}"/>
              </a:ext>
            </a:extLst>
          </p:cNvPr>
          <p:cNvCxnSpPr>
            <a:cxnSpLocks/>
            <a:endCxn id="6" idx="1"/>
          </p:cNvCxnSpPr>
          <p:nvPr/>
        </p:nvCxnSpPr>
        <p:spPr>
          <a:xfrm>
            <a:off x="2464088" y="1683895"/>
            <a:ext cx="8783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BAB3DD1-6E85-0460-79A6-6413C349F332}"/>
              </a:ext>
            </a:extLst>
          </p:cNvPr>
          <p:cNvCxnSpPr>
            <a:stCxn id="6" idx="2"/>
            <a:endCxn id="8" idx="0"/>
          </p:cNvCxnSpPr>
          <p:nvPr/>
        </p:nvCxnSpPr>
        <p:spPr>
          <a:xfrm>
            <a:off x="4399973" y="1998221"/>
            <a:ext cx="0" cy="37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393FB3-A228-AD71-71A6-9A962DB09112}"/>
              </a:ext>
            </a:extLst>
          </p:cNvPr>
          <p:cNvCxnSpPr>
            <a:stCxn id="8" idx="2"/>
            <a:endCxn id="11" idx="0"/>
          </p:cNvCxnSpPr>
          <p:nvPr/>
        </p:nvCxnSpPr>
        <p:spPr>
          <a:xfrm>
            <a:off x="4399973" y="3001370"/>
            <a:ext cx="0" cy="408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9B4824F-1CB3-89EA-D055-8E048A8B0A5A}"/>
              </a:ext>
            </a:extLst>
          </p:cNvPr>
          <p:cNvCxnSpPr>
            <a:stCxn id="11" idx="2"/>
            <a:endCxn id="19" idx="0"/>
          </p:cNvCxnSpPr>
          <p:nvPr/>
        </p:nvCxnSpPr>
        <p:spPr>
          <a:xfrm>
            <a:off x="4399973" y="4722173"/>
            <a:ext cx="0" cy="40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6E7BDC-2520-5679-ACC4-2587738400F5}"/>
              </a:ext>
            </a:extLst>
          </p:cNvPr>
          <p:cNvCxnSpPr>
            <a:stCxn id="19" idx="3"/>
            <a:endCxn id="22" idx="1"/>
          </p:cNvCxnSpPr>
          <p:nvPr/>
        </p:nvCxnSpPr>
        <p:spPr>
          <a:xfrm flipV="1">
            <a:off x="5457536" y="5574329"/>
            <a:ext cx="14975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4964598-7DB6-7FF0-2CAC-63FA28F2CD44}"/>
              </a:ext>
            </a:extLst>
          </p:cNvPr>
          <p:cNvCxnSpPr>
            <a:stCxn id="11" idx="1"/>
            <a:endCxn id="8" idx="1"/>
          </p:cNvCxnSpPr>
          <p:nvPr/>
        </p:nvCxnSpPr>
        <p:spPr>
          <a:xfrm rot="10800000">
            <a:off x="3342409" y="2687046"/>
            <a:ext cx="12700" cy="1378847"/>
          </a:xfrm>
          <a:prstGeom prst="bentConnector3">
            <a:avLst>
              <a:gd name="adj1" fmla="val 63550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5081183-61F9-3316-1678-6E6B6333FAC2}"/>
              </a:ext>
            </a:extLst>
          </p:cNvPr>
          <p:cNvCxnSpPr/>
          <p:nvPr/>
        </p:nvCxnSpPr>
        <p:spPr>
          <a:xfrm>
            <a:off x="5457536" y="2500604"/>
            <a:ext cx="1497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34A3CED-7A1A-09F7-93C9-BB8DB83F0C91}"/>
              </a:ext>
            </a:extLst>
          </p:cNvPr>
          <p:cNvCxnSpPr/>
          <p:nvPr/>
        </p:nvCxnSpPr>
        <p:spPr>
          <a:xfrm flipH="1">
            <a:off x="5457536" y="2892490"/>
            <a:ext cx="1497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7EBF0C8-2DFA-5194-F8EC-F31DC8DD7216}"/>
              </a:ext>
            </a:extLst>
          </p:cNvPr>
          <p:cNvSpPr txBox="1"/>
          <p:nvPr/>
        </p:nvSpPr>
        <p:spPr>
          <a:xfrm>
            <a:off x="5457536" y="2207250"/>
            <a:ext cx="158635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Not Yet Registered?</a:t>
            </a:r>
          </a:p>
        </p:txBody>
      </p:sp>
      <p:sp>
        <p:nvSpPr>
          <p:cNvPr id="3073" name="TextBox 3072">
            <a:extLst>
              <a:ext uri="{FF2B5EF4-FFF2-40B4-BE49-F238E27FC236}">
                <a16:creationId xmlns:a16="http://schemas.microsoft.com/office/drawing/2014/main" id="{A1A87732-8882-8C90-38DB-8E4810678A29}"/>
              </a:ext>
            </a:extLst>
          </p:cNvPr>
          <p:cNvSpPr txBox="1"/>
          <p:nvPr/>
        </p:nvSpPr>
        <p:spPr>
          <a:xfrm>
            <a:off x="5457536" y="2975449"/>
            <a:ext cx="158635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Already Registered?</a:t>
            </a:r>
          </a:p>
        </p:txBody>
      </p:sp>
      <p:sp>
        <p:nvSpPr>
          <p:cNvPr id="3074" name="TextBox 3073">
            <a:extLst>
              <a:ext uri="{FF2B5EF4-FFF2-40B4-BE49-F238E27FC236}">
                <a16:creationId xmlns:a16="http://schemas.microsoft.com/office/drawing/2014/main" id="{8218AC9D-B040-68BE-B9C0-6823D763DD51}"/>
              </a:ext>
            </a:extLst>
          </p:cNvPr>
          <p:cNvSpPr txBox="1"/>
          <p:nvPr/>
        </p:nvSpPr>
        <p:spPr>
          <a:xfrm>
            <a:off x="2193924" y="4140085"/>
            <a:ext cx="158635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Invalid Password</a:t>
            </a:r>
          </a:p>
        </p:txBody>
      </p:sp>
      <p:sp>
        <p:nvSpPr>
          <p:cNvPr id="3075" name="TextBox 3074">
            <a:extLst>
              <a:ext uri="{FF2B5EF4-FFF2-40B4-BE49-F238E27FC236}">
                <a16:creationId xmlns:a16="http://schemas.microsoft.com/office/drawing/2014/main" id="{5FFE3BE6-7333-116C-920E-428E9DFCB693}"/>
              </a:ext>
            </a:extLst>
          </p:cNvPr>
          <p:cNvSpPr txBox="1"/>
          <p:nvPr/>
        </p:nvSpPr>
        <p:spPr>
          <a:xfrm>
            <a:off x="4399960" y="4728972"/>
            <a:ext cx="1586357"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Password Matched</a:t>
            </a:r>
          </a:p>
        </p:txBody>
      </p:sp>
      <p:sp>
        <p:nvSpPr>
          <p:cNvPr id="3077" name="TextBox 3076">
            <a:extLst>
              <a:ext uri="{FF2B5EF4-FFF2-40B4-BE49-F238E27FC236}">
                <a16:creationId xmlns:a16="http://schemas.microsoft.com/office/drawing/2014/main" id="{B1F77084-86B8-EE21-D769-3920A669A9AF}"/>
              </a:ext>
            </a:extLst>
          </p:cNvPr>
          <p:cNvSpPr txBox="1"/>
          <p:nvPr/>
        </p:nvSpPr>
        <p:spPr>
          <a:xfrm>
            <a:off x="1849714" y="1930251"/>
            <a:ext cx="1586357" cy="276999"/>
          </a:xfrm>
          <a:prstGeom prst="rect">
            <a:avLst/>
          </a:prstGeom>
          <a:noFill/>
        </p:spPr>
        <p:txBody>
          <a:bodyPr wrap="square" rtlCol="0">
            <a:spAutoFit/>
          </a:bodyPr>
          <a:lstStyle/>
          <a:p>
            <a:r>
              <a:rPr lang="en-IN" sz="1200" b="1" dirty="0">
                <a:latin typeface="Arial" panose="020B0604020202020204" pitchFamily="34" charset="0"/>
                <a:cs typeface="Arial" panose="020B0604020202020204" pitchFamily="34" charset="0"/>
              </a:rPr>
              <a:t>USERS</a:t>
            </a:r>
          </a:p>
        </p:txBody>
      </p:sp>
    </p:spTree>
    <p:extLst>
      <p:ext uri="{BB962C8B-B14F-4D97-AF65-F5344CB8AC3E}">
        <p14:creationId xmlns:p14="http://schemas.microsoft.com/office/powerpoint/2010/main" val="369848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106271" y="1064630"/>
            <a:ext cx="10745789" cy="5793370"/>
          </a:xfrm>
          <a:ln>
            <a:miter lim="800000"/>
            <a:headEnd/>
            <a:tailEnd/>
          </a:ln>
        </p:spPr>
        <p:txBody>
          <a:bodyPr rtlCol="0">
            <a:normAutofit/>
          </a:bodyPr>
          <a:lstStyle/>
          <a:p>
            <a:pPr algn="just">
              <a:lnSpc>
                <a:spcPct val="150000"/>
              </a:lnSpc>
              <a:spcAft>
                <a:spcPts val="1000"/>
              </a:spcAft>
              <a:buFont typeface="Wingdings" panose="05000000000000000000" pitchFamily="2" charset="2"/>
              <a:buChar char="Ø"/>
            </a:pP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REQUIREMENTS GATHERING:</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Dataset Preparation: </a:t>
            </a:r>
            <a:r>
              <a:rPr lang="en-US" sz="1500" dirty="0">
                <a:latin typeface="Times New Roman" panose="02020603050405020304" pitchFamily="18" charset="0"/>
                <a:ea typeface="Calibri" panose="020F0502020204030204" pitchFamily="34" charset="0"/>
                <a:cs typeface="Times New Roman" panose="02020603050405020304" pitchFamily="18" charset="0"/>
              </a:rPr>
              <a:t>We curated datasets, including "Marvels India" and "Seasonal Escapes," forming the basis for travel suggestions.</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Image Collection: </a:t>
            </a:r>
            <a:r>
              <a:rPr lang="en-US" sz="1500" dirty="0">
                <a:latin typeface="Times New Roman" panose="02020603050405020304" pitchFamily="18" charset="0"/>
                <a:ea typeface="Calibri" panose="020F0502020204030204" pitchFamily="34" charset="0"/>
                <a:cs typeface="Times New Roman" panose="02020603050405020304" pitchFamily="18" charset="0"/>
              </a:rPr>
              <a:t>We sourced images from AI tools and the internet to enhance the visual aspect of travel recommendations.</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Technology Selection: </a:t>
            </a:r>
            <a:r>
              <a:rPr lang="en-US" sz="1500" dirty="0">
                <a:latin typeface="Times New Roman" panose="02020603050405020304" pitchFamily="18" charset="0"/>
                <a:ea typeface="Calibri" panose="020F0502020204030204" pitchFamily="34" charset="0"/>
                <a:cs typeface="Times New Roman" panose="02020603050405020304" pitchFamily="18" charset="0"/>
              </a:rPr>
              <a:t>We meticulously selected tools and technologies to support the development of our project, ensuring a robust and user-friendly platform.</a:t>
            </a:r>
          </a:p>
          <a:p>
            <a:pPr algn="just">
              <a:lnSpc>
                <a:spcPct val="150000"/>
              </a:lnSpc>
              <a:spcAft>
                <a:spcPts val="1000"/>
              </a:spcAft>
              <a:buFont typeface="Wingdings" panose="05000000000000000000" pitchFamily="2" charset="2"/>
              <a:buChar char="Ø"/>
            </a:pPr>
            <a:r>
              <a:rPr lang="en-US" sz="2100" b="1" dirty="0">
                <a:latin typeface="Times New Roman" panose="02020603050405020304" pitchFamily="18" charset="0"/>
                <a:ea typeface="Calibri" panose="020F0502020204030204" pitchFamily="34" charset="0"/>
                <a:cs typeface="Times New Roman" panose="02020603050405020304" pitchFamily="18" charset="0"/>
              </a:rPr>
              <a:t>FRONT-END DEVELOPMENT:</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Design and Structure</a:t>
            </a:r>
            <a:r>
              <a:rPr lang="en-US" sz="1500" dirty="0">
                <a:latin typeface="Times New Roman" panose="02020603050405020304" pitchFamily="18" charset="0"/>
                <a:ea typeface="Calibri" panose="020F0502020204030204" pitchFamily="34" charset="0"/>
                <a:cs typeface="Times New Roman" panose="02020603050405020304" pitchFamily="18" charset="0"/>
              </a:rPr>
              <a:t>: We meticulously planned the project's structure and visual appearance, ensuring an appealing and user-friendly interface.</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Technology Implementation: </a:t>
            </a:r>
            <a:r>
              <a:rPr lang="en-US" sz="1500" dirty="0">
                <a:latin typeface="Times New Roman" panose="02020603050405020304" pitchFamily="18" charset="0"/>
                <a:ea typeface="Calibri" panose="020F0502020204030204" pitchFamily="34" charset="0"/>
                <a:cs typeface="Times New Roman" panose="02020603050405020304" pitchFamily="18" charset="0"/>
              </a:rPr>
              <a:t>We leveraged HTML, CSS, and JavaScript to create a dynamic and interactive front-end, enhancing the user experience.</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Visual Enhancement: </a:t>
            </a:r>
            <a:r>
              <a:rPr lang="en-US" sz="1500" dirty="0">
                <a:latin typeface="Times New Roman" panose="02020603050405020304" pitchFamily="18" charset="0"/>
                <a:ea typeface="Calibri" panose="020F0502020204030204" pitchFamily="34" charset="0"/>
                <a:cs typeface="Times New Roman" panose="02020603050405020304" pitchFamily="18" charset="0"/>
              </a:rPr>
              <a:t>Background images were expertly edited using Canva, contributing to the project's aesthetics and overall appeal.</a:t>
            </a:r>
          </a:p>
        </p:txBody>
      </p:sp>
    </p:spTree>
    <p:extLst>
      <p:ext uri="{BB962C8B-B14F-4D97-AF65-F5344CB8AC3E}">
        <p14:creationId xmlns:p14="http://schemas.microsoft.com/office/powerpoint/2010/main" val="320389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114584" y="1150210"/>
            <a:ext cx="10745789" cy="5793370"/>
          </a:xfrm>
          <a:ln>
            <a:miter lim="800000"/>
            <a:headEnd/>
            <a:tailEnd/>
          </a:ln>
        </p:spPr>
        <p:txBody>
          <a:bodyPr rtlCol="0">
            <a:normAutofit/>
          </a:bodyPr>
          <a:lstStyle/>
          <a:p>
            <a:pPr algn="just">
              <a:lnSpc>
                <a:spcPct val="150000"/>
              </a:lnSpc>
              <a:spcAft>
                <a:spcPts val="1000"/>
              </a:spcAft>
              <a:buFont typeface="Wingdings" panose="05000000000000000000" pitchFamily="2" charset="2"/>
              <a:buChar char="Ø"/>
            </a:pPr>
            <a:r>
              <a:rPr lang="en-US" sz="2100" b="1" dirty="0">
                <a:effectLst/>
                <a:latin typeface="Times New Roman" panose="02020603050405020304" pitchFamily="18" charset="0"/>
                <a:ea typeface="Calibri" panose="020F0502020204030204" pitchFamily="34" charset="0"/>
                <a:cs typeface="Times New Roman" panose="02020603050405020304" pitchFamily="18" charset="0"/>
              </a:rPr>
              <a:t>DATABASE DESIGN:</a:t>
            </a:r>
          </a:p>
          <a:p>
            <a:pPr algn="just">
              <a:spcAft>
                <a:spcPts val="1000"/>
              </a:spcAft>
              <a:buFont typeface="+mj-lt"/>
              <a:buAutoNum type="arabicPeriod"/>
            </a:pPr>
            <a:r>
              <a:rPr lang="en-US" sz="1500" dirty="0">
                <a:latin typeface="Times New Roman" panose="02020603050405020304" pitchFamily="18" charset="0"/>
                <a:ea typeface="Calibri" panose="020F0502020204030204" pitchFamily="34" charset="0"/>
                <a:cs typeface="Times New Roman" panose="02020603050405020304" pitchFamily="18" charset="0"/>
              </a:rPr>
              <a:t>We used MySQL Database and PHP- XAMPP connection for the login section; for that we downloaded XAMPP and MySQL from browser.</a:t>
            </a:r>
          </a:p>
          <a:p>
            <a:pPr algn="just">
              <a:spcAft>
                <a:spcPts val="1000"/>
              </a:spcAft>
              <a:buFont typeface="+mj-lt"/>
              <a:buAutoNum type="arabicPeriod"/>
            </a:pPr>
            <a:r>
              <a:rPr lang="en-US" sz="1500" dirty="0">
                <a:latin typeface="Times New Roman" panose="02020603050405020304" pitchFamily="18" charset="0"/>
                <a:ea typeface="Calibri" panose="020F0502020204030204" pitchFamily="34" charset="0"/>
                <a:cs typeface="Times New Roman" panose="02020603050405020304" pitchFamily="18" charset="0"/>
              </a:rPr>
              <a:t>Open XAMPP Control Panel; start APACHE and MySQL. Then click on admin then created database </a:t>
            </a:r>
            <a:r>
              <a:rPr lang="en-US" sz="1500" dirty="0" err="1">
                <a:latin typeface="Times New Roman" panose="02020603050405020304" pitchFamily="18" charset="0"/>
                <a:ea typeface="Calibri" panose="020F0502020204030204" pitchFamily="34" charset="0"/>
                <a:cs typeface="Times New Roman" panose="02020603050405020304" pitchFamily="18" charset="0"/>
              </a:rPr>
              <a:t>epic_destinations_db</a:t>
            </a:r>
            <a:r>
              <a:rPr lang="en-US" sz="1500" dirty="0">
                <a:latin typeface="Times New Roman" panose="02020603050405020304" pitchFamily="18" charset="0"/>
                <a:ea typeface="Calibri" panose="020F0502020204030204" pitchFamily="34" charset="0"/>
                <a:cs typeface="Times New Roman" panose="02020603050405020304" pitchFamily="18" charset="0"/>
              </a:rPr>
              <a:t> and users table with email and password columns.</a:t>
            </a:r>
          </a:p>
          <a:p>
            <a:pPr algn="just">
              <a:spcAft>
                <a:spcPts val="1000"/>
              </a:spcAft>
              <a:buFont typeface="+mj-lt"/>
              <a:buAutoNum type="arabicPeriod"/>
            </a:pPr>
            <a:r>
              <a:rPr lang="en-US" sz="1500" dirty="0">
                <a:latin typeface="Times New Roman" panose="02020603050405020304" pitchFamily="18" charset="0"/>
                <a:ea typeface="Calibri" panose="020F0502020204030204" pitchFamily="34" charset="0"/>
                <a:cs typeface="Times New Roman" panose="02020603050405020304" pitchFamily="18" charset="0"/>
              </a:rPr>
              <a:t>Then we downloaded MySQL Download in VS Code. And in which we created </a:t>
            </a:r>
            <a:r>
              <a:rPr lang="en-US" sz="1500" dirty="0" err="1">
                <a:latin typeface="Times New Roman" panose="02020603050405020304" pitchFamily="18" charset="0"/>
                <a:ea typeface="Calibri" panose="020F0502020204030204" pitchFamily="34" charset="0"/>
                <a:cs typeface="Times New Roman" panose="02020603050405020304" pitchFamily="18" charset="0"/>
              </a:rPr>
              <a:t>EPIC_db</a:t>
            </a:r>
            <a:r>
              <a:rPr lang="en-US" sz="1500" dirty="0">
                <a:latin typeface="Times New Roman" panose="02020603050405020304" pitchFamily="18" charset="0"/>
                <a:ea typeface="Calibri" panose="020F0502020204030204" pitchFamily="34" charset="0"/>
                <a:cs typeface="Times New Roman" panose="02020603050405020304" pitchFamily="18" charset="0"/>
              </a:rPr>
              <a:t>; which is connected to localhost/</a:t>
            </a:r>
            <a:r>
              <a:rPr lang="en-US" sz="1500" dirty="0" err="1">
                <a:latin typeface="Times New Roman" panose="02020603050405020304" pitchFamily="18" charset="0"/>
                <a:ea typeface="Calibri" panose="020F0502020204030204" pitchFamily="34" charset="0"/>
                <a:cs typeface="Times New Roman" panose="02020603050405020304" pitchFamily="18" charset="0"/>
              </a:rPr>
              <a:t>phpmyadmin</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spcAft>
                <a:spcPts val="1000"/>
              </a:spcAft>
              <a:buFont typeface="Wingdings" panose="05000000000000000000" pitchFamily="2" charset="2"/>
              <a:buChar char="Ø"/>
            </a:pPr>
            <a:r>
              <a:rPr lang="en-US" sz="2100" b="1" dirty="0">
                <a:latin typeface="Times New Roman" panose="02020603050405020304" pitchFamily="18" charset="0"/>
                <a:ea typeface="Calibri" panose="020F0502020204030204" pitchFamily="34" charset="0"/>
                <a:cs typeface="Times New Roman" panose="02020603050405020304" pitchFamily="18" charset="0"/>
              </a:rPr>
              <a:t>BACKEND DEVELOPMENT:</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Rating System Implementation: </a:t>
            </a:r>
            <a:r>
              <a:rPr lang="en-US" sz="1500" dirty="0">
                <a:latin typeface="Times New Roman" panose="02020603050405020304" pitchFamily="18" charset="0"/>
                <a:ea typeface="Calibri" panose="020F0502020204030204" pitchFamily="34" charset="0"/>
                <a:cs typeface="Times New Roman" panose="02020603050405020304" pitchFamily="18" charset="0"/>
              </a:rPr>
              <a:t>We introduced a rating section, allowing users to provide feedback and ratings. To enhance this system, we integrated collaborative filtering techniques to offer personalized and relevant recommendations based on user interactions and preferences.</a:t>
            </a:r>
          </a:p>
          <a:p>
            <a:pPr algn="just">
              <a:spcAft>
                <a:spcPts val="1000"/>
              </a:spcAft>
              <a:buFont typeface="+mj-lt"/>
              <a:buAutoNum type="arabicPeriod"/>
            </a:pPr>
            <a:r>
              <a:rPr lang="en-US" sz="1500" b="1" dirty="0">
                <a:latin typeface="Times New Roman" panose="02020603050405020304" pitchFamily="18" charset="0"/>
                <a:ea typeface="Calibri" panose="020F0502020204030204" pitchFamily="34" charset="0"/>
                <a:cs typeface="Times New Roman" panose="02020603050405020304" pitchFamily="18" charset="0"/>
              </a:rPr>
              <a:t>User-Centric Recommendations: </a:t>
            </a:r>
            <a:r>
              <a:rPr lang="en-US" sz="1500" dirty="0">
                <a:latin typeface="Times New Roman" panose="02020603050405020304" pitchFamily="18" charset="0"/>
                <a:ea typeface="Calibri" panose="020F0502020204030204" pitchFamily="34" charset="0"/>
                <a:cs typeface="Times New Roman" panose="02020603050405020304" pitchFamily="18" charset="0"/>
              </a:rPr>
              <a:t>The collaborative filtering approach ensures that the project's recommendations are finely tailored to individual user preferences, promoting a highly personalized and satisfying travel planning experience.</a:t>
            </a:r>
          </a:p>
        </p:txBody>
      </p:sp>
    </p:spTree>
    <p:extLst>
      <p:ext uri="{BB962C8B-B14F-4D97-AF65-F5344CB8AC3E}">
        <p14:creationId xmlns:p14="http://schemas.microsoft.com/office/powerpoint/2010/main" val="274089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887B5EE-F36C-65F2-7F90-D479B243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14" y="1319083"/>
            <a:ext cx="8564972" cy="5353107"/>
          </a:xfrm>
          <a:prstGeom prst="rect">
            <a:avLst/>
          </a:prstGeom>
        </p:spPr>
      </p:pic>
      <p:sp>
        <p:nvSpPr>
          <p:cNvPr id="17" name="Rectangle: Rounded Corners 16">
            <a:extLst>
              <a:ext uri="{FF2B5EF4-FFF2-40B4-BE49-F238E27FC236}">
                <a16:creationId xmlns:a16="http://schemas.microsoft.com/office/drawing/2014/main" id="{58C407C0-C564-4052-D084-54BC029E6C75}"/>
              </a:ext>
            </a:extLst>
          </p:cNvPr>
          <p:cNvSpPr/>
          <p:nvPr/>
        </p:nvSpPr>
        <p:spPr>
          <a:xfrm>
            <a:off x="9604593" y="1712115"/>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This is the  screenshot of the initial user interface of EPIC Destinations.</a:t>
            </a:r>
          </a:p>
        </p:txBody>
      </p:sp>
    </p:spTree>
    <p:extLst>
      <p:ext uri="{BB962C8B-B14F-4D97-AF65-F5344CB8AC3E}">
        <p14:creationId xmlns:p14="http://schemas.microsoft.com/office/powerpoint/2010/main" val="12680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926E3D0-F609-8C6C-1130-226316696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842" y="1149666"/>
            <a:ext cx="8428417" cy="5267760"/>
          </a:xfrm>
          <a:prstGeom prst="rect">
            <a:avLst/>
          </a:prstGeom>
        </p:spPr>
      </p:pic>
      <p:sp>
        <p:nvSpPr>
          <p:cNvPr id="3" name="Rectangle: Rounded Corners 2">
            <a:extLst>
              <a:ext uri="{FF2B5EF4-FFF2-40B4-BE49-F238E27FC236}">
                <a16:creationId xmlns:a16="http://schemas.microsoft.com/office/drawing/2014/main" id="{5D188A04-7085-67AD-2E4F-C9AE01490093}"/>
              </a:ext>
            </a:extLst>
          </p:cNvPr>
          <p:cNvSpPr/>
          <p:nvPr/>
        </p:nvSpPr>
        <p:spPr>
          <a:xfrm>
            <a:off x="994819" y="1541858"/>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This is the screenshot of the Home Section of EPIC Destinations.</a:t>
            </a:r>
          </a:p>
          <a:p>
            <a:pPr marL="285750" indent="-285750">
              <a:buFont typeface="Wingdings" panose="05000000000000000000" pitchFamily="2" charset="2"/>
              <a:buChar char="§"/>
            </a:pPr>
            <a:r>
              <a:rPr lang="en-IN" dirty="0"/>
              <a:t>Similarly, Services and About Us sections appear.</a:t>
            </a:r>
          </a:p>
        </p:txBody>
      </p:sp>
    </p:spTree>
    <p:extLst>
      <p:ext uri="{BB962C8B-B14F-4D97-AF65-F5344CB8AC3E}">
        <p14:creationId xmlns:p14="http://schemas.microsoft.com/office/powerpoint/2010/main" val="422657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3E65C68-4E6F-91BC-01A8-530EF1CDB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21" y="1346358"/>
            <a:ext cx="8391174" cy="5244483"/>
          </a:xfrm>
          <a:prstGeom prst="rect">
            <a:avLst/>
          </a:prstGeom>
        </p:spPr>
      </p:pic>
      <p:sp>
        <p:nvSpPr>
          <p:cNvPr id="3" name="Rectangle: Rounded Corners 2">
            <a:extLst>
              <a:ext uri="{FF2B5EF4-FFF2-40B4-BE49-F238E27FC236}">
                <a16:creationId xmlns:a16="http://schemas.microsoft.com/office/drawing/2014/main" id="{3076991B-1506-2D0F-1C82-A0FD15519EE0}"/>
              </a:ext>
            </a:extLst>
          </p:cNvPr>
          <p:cNvSpPr/>
          <p:nvPr/>
        </p:nvSpPr>
        <p:spPr>
          <a:xfrm>
            <a:off x="9526390" y="1649924"/>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The below screenshot of the Login section of EPIC Destinations.</a:t>
            </a:r>
          </a:p>
        </p:txBody>
      </p:sp>
    </p:spTree>
    <p:extLst>
      <p:ext uri="{BB962C8B-B14F-4D97-AF65-F5344CB8AC3E}">
        <p14:creationId xmlns:p14="http://schemas.microsoft.com/office/powerpoint/2010/main" val="121543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887B5EE-F36C-65F2-7F90-D479B24313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8085" y="1088446"/>
            <a:ext cx="8459871" cy="5287418"/>
          </a:xfrm>
          <a:prstGeom prst="rect">
            <a:avLst/>
          </a:prstGeom>
        </p:spPr>
      </p:pic>
      <p:sp>
        <p:nvSpPr>
          <p:cNvPr id="3" name="Rectangle: Rounded Corners 2">
            <a:extLst>
              <a:ext uri="{FF2B5EF4-FFF2-40B4-BE49-F238E27FC236}">
                <a16:creationId xmlns:a16="http://schemas.microsoft.com/office/drawing/2014/main" id="{CD1276E0-4D2E-84C2-6DEF-7F6D070A9D3F}"/>
              </a:ext>
            </a:extLst>
          </p:cNvPr>
          <p:cNvSpPr/>
          <p:nvPr/>
        </p:nvSpPr>
        <p:spPr>
          <a:xfrm>
            <a:off x="964877" y="1504299"/>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This is the screenshot of the page is after logging into EPIC Destinations.</a:t>
            </a:r>
          </a:p>
        </p:txBody>
      </p:sp>
    </p:spTree>
    <p:extLst>
      <p:ext uri="{BB962C8B-B14F-4D97-AF65-F5344CB8AC3E}">
        <p14:creationId xmlns:p14="http://schemas.microsoft.com/office/powerpoint/2010/main" val="32046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278555" y="81530"/>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6139C97E-AB01-F92E-58DB-446A9B786E0D}"/>
              </a:ext>
            </a:extLst>
          </p:cNvPr>
          <p:cNvSpPr>
            <a:spLocks noGrp="1"/>
          </p:cNvSpPr>
          <p:nvPr>
            <p:ph idx="1"/>
          </p:nvPr>
        </p:nvSpPr>
        <p:spPr>
          <a:xfrm>
            <a:off x="1964813" y="710180"/>
            <a:ext cx="3686636" cy="6188528"/>
          </a:xfrm>
          <a:ln>
            <a:miter lim="800000"/>
            <a:headEnd/>
            <a:tailEnd/>
          </a:ln>
        </p:spPr>
        <p:txBody>
          <a:bodyPr rtlCol="0">
            <a:normAutofit/>
          </a:bodyPr>
          <a:lstStyle/>
          <a:p>
            <a:pPr>
              <a:lnSpc>
                <a:spcPct val="150000"/>
              </a:lnSpc>
              <a:defRPr/>
            </a:pPr>
            <a:r>
              <a:rPr lang="en-IN" sz="2000" dirty="0">
                <a:latin typeface="Times New Roman" panose="02020603050405020304" pitchFamily="18" charset="0"/>
                <a:cs typeface="Times New Roman" panose="02020603050405020304" pitchFamily="18" charset="0"/>
              </a:rPr>
              <a:t>Title</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Abstract</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Introduction</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Literature Survey</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Problem Statements in Existing System</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Proposed System</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Objectives</a:t>
            </a:r>
          </a:p>
          <a:p>
            <a:pPr eaLnBrk="1" fontAlgn="auto" hangingPunct="1">
              <a:lnSpc>
                <a:spcPct val="150000"/>
              </a:lnSpc>
              <a:spcAft>
                <a:spcPts val="0"/>
              </a:spcAft>
              <a:defRPr/>
            </a:pPr>
            <a:r>
              <a:rPr lang="en-IN" sz="2000" dirty="0">
                <a:latin typeface="Times New Roman" panose="02020603050405020304" pitchFamily="18" charset="0"/>
                <a:cs typeface="Times New Roman" panose="02020603050405020304" pitchFamily="18" charset="0"/>
              </a:rPr>
              <a:t>Project Domain</a:t>
            </a:r>
            <a:endParaRPr lang="en-IN" sz="1100" b="1" dirty="0">
              <a:latin typeface="Times New Roman" panose="02020603050405020304" pitchFamily="18" charset="0"/>
              <a:cs typeface="Times New Roman" panose="02020603050405020304" pitchFamily="18" charset="0"/>
            </a:endParaRPr>
          </a:p>
          <a:p>
            <a:pPr eaLnBrk="1" fontAlgn="auto" hangingPunct="1">
              <a:spcAft>
                <a:spcPts val="0"/>
              </a:spcAft>
              <a:buFont typeface="Arial" charset="0"/>
              <a:buNone/>
              <a:defRPr/>
            </a:pPr>
            <a:endParaRPr lang="en-IN" sz="2000" dirty="0">
              <a:solidFill>
                <a:schemeClr val="tx1">
                  <a:alpha val="6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2B7BE3-8BA3-5E09-2B75-90C50541ACB4}"/>
              </a:ext>
            </a:extLst>
          </p:cNvPr>
          <p:cNvSpPr txBox="1">
            <a:spLocks/>
          </p:cNvSpPr>
          <p:nvPr/>
        </p:nvSpPr>
        <p:spPr>
          <a:xfrm>
            <a:off x="6730437" y="710180"/>
            <a:ext cx="3686636" cy="6188528"/>
          </a:xfrm>
          <a:prstGeom prst="rect">
            <a:avLst/>
          </a:prstGeom>
          <a:ln>
            <a:miter lim="800000"/>
            <a:headEnd/>
            <a:tailEnd/>
          </a:ln>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50000"/>
              </a:lnSpc>
              <a:defRPr/>
            </a:pPr>
            <a:r>
              <a:rPr lang="en-IN" sz="2000" dirty="0">
                <a:latin typeface="Times New Roman" panose="02020603050405020304" pitchFamily="18" charset="0"/>
                <a:cs typeface="Times New Roman" panose="02020603050405020304" pitchFamily="18" charset="0"/>
              </a:rPr>
              <a:t>Requirement Analysis</a:t>
            </a:r>
          </a:p>
          <a:p>
            <a:pPr>
              <a:lnSpc>
                <a:spcPct val="150000"/>
              </a:lnSpc>
              <a:defRPr/>
            </a:pPr>
            <a:r>
              <a:rPr lang="en-IN" sz="2000" dirty="0">
                <a:latin typeface="Times New Roman" panose="02020603050405020304" pitchFamily="18" charset="0"/>
                <a:cs typeface="Times New Roman" panose="02020603050405020304" pitchFamily="18" charset="0"/>
              </a:rPr>
              <a:t>System Architecture and Design</a:t>
            </a:r>
          </a:p>
          <a:p>
            <a:pPr>
              <a:lnSpc>
                <a:spcPct val="150000"/>
              </a:lnSpc>
              <a:defRPr/>
            </a:pPr>
            <a:r>
              <a:rPr lang="en-US" sz="2000" dirty="0">
                <a:latin typeface="Times New Roman" panose="02020603050405020304" pitchFamily="18" charset="0"/>
                <a:cs typeface="Times New Roman" panose="02020603050405020304" pitchFamily="18" charset="0"/>
              </a:rPr>
              <a:t>Implementation </a:t>
            </a:r>
          </a:p>
          <a:p>
            <a:pPr>
              <a:lnSpc>
                <a:spcPct val="150000"/>
              </a:lnSpc>
              <a:defRPr/>
            </a:pPr>
            <a:r>
              <a:rPr lang="en-US" sz="2000" dirty="0">
                <a:latin typeface="Times New Roman" panose="02020603050405020304" pitchFamily="18" charset="0"/>
                <a:cs typeface="Times New Roman" panose="02020603050405020304" pitchFamily="18" charset="0"/>
              </a:rPr>
              <a:t>Result Analysis</a:t>
            </a:r>
          </a:p>
          <a:p>
            <a:pPr>
              <a:lnSpc>
                <a:spcPct val="150000"/>
              </a:lnSpc>
              <a:defRPr/>
            </a:pPr>
            <a:r>
              <a:rPr lang="en-US" sz="2000" dirty="0">
                <a:latin typeface="Times New Roman" panose="02020603050405020304" pitchFamily="18" charset="0"/>
                <a:cs typeface="Times New Roman" panose="02020603050405020304" pitchFamily="18" charset="0"/>
              </a:rPr>
              <a:t>Attainment of objective</a:t>
            </a:r>
          </a:p>
          <a:p>
            <a:pPr>
              <a:lnSpc>
                <a:spcPct val="150000"/>
              </a:lnSpc>
              <a:defRPr/>
            </a:pPr>
            <a:r>
              <a:rPr lang="en-US" sz="2000" dirty="0">
                <a:latin typeface="Times New Roman" panose="02020603050405020304" pitchFamily="18" charset="0"/>
                <a:cs typeface="Times New Roman" panose="02020603050405020304" pitchFamily="18" charset="0"/>
              </a:rPr>
              <a:t>Conclusion</a:t>
            </a:r>
          </a:p>
          <a:p>
            <a:pPr>
              <a:lnSpc>
                <a:spcPct val="150000"/>
              </a:lnSpc>
              <a:defRPr/>
            </a:pPr>
            <a:r>
              <a:rPr lang="en-US" sz="2000" dirty="0">
                <a:latin typeface="Times New Roman" panose="02020603050405020304" pitchFamily="18" charset="0"/>
                <a:cs typeface="Times New Roman" panose="02020603050405020304" pitchFamily="18" charset="0"/>
              </a:rPr>
              <a:t>Methodology</a:t>
            </a:r>
          </a:p>
          <a:p>
            <a:pPr>
              <a:lnSpc>
                <a:spcPct val="150000"/>
              </a:lnSpc>
              <a:defRPr/>
            </a:pPr>
            <a:r>
              <a:rPr lang="en-US" sz="2000" dirty="0">
                <a:latin typeface="Times New Roman" panose="02020603050405020304" pitchFamily="18" charset="0"/>
                <a:cs typeface="Times New Roman" panose="02020603050405020304" pitchFamily="18" charset="0"/>
              </a:rPr>
              <a:t>Future scope of Project</a:t>
            </a:r>
          </a:p>
          <a:p>
            <a:pPr>
              <a:buFont typeface="Arial" charset="0"/>
              <a:buNone/>
              <a:defRPr/>
            </a:pPr>
            <a:endParaRPr lang="en-IN" sz="1100" b="1" dirty="0">
              <a:latin typeface="Times New Roman" panose="02020603050405020304" pitchFamily="18" charset="0"/>
              <a:cs typeface="Times New Roman" panose="02020603050405020304" pitchFamily="18" charset="0"/>
            </a:endParaRPr>
          </a:p>
          <a:p>
            <a:pPr>
              <a:buFont typeface="Arial" charset="0"/>
              <a:buNone/>
              <a:defRPr/>
            </a:pPr>
            <a:endParaRPr lang="en-IN" sz="2000" dirty="0">
              <a:solidFill>
                <a:schemeClr val="tx1">
                  <a:alpha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0781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926E3D0-F609-8C6C-1130-226316696A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825" y="1325931"/>
            <a:ext cx="8411685" cy="5257302"/>
          </a:xfrm>
          <a:prstGeom prst="rect">
            <a:avLst/>
          </a:prstGeom>
        </p:spPr>
      </p:pic>
      <p:sp>
        <p:nvSpPr>
          <p:cNvPr id="3" name="Rectangle: Rounded Corners 2">
            <a:extLst>
              <a:ext uri="{FF2B5EF4-FFF2-40B4-BE49-F238E27FC236}">
                <a16:creationId xmlns:a16="http://schemas.microsoft.com/office/drawing/2014/main" id="{B2393784-E89D-FF92-D798-3C627F02C73B}"/>
              </a:ext>
            </a:extLst>
          </p:cNvPr>
          <p:cNvSpPr/>
          <p:nvPr/>
        </p:nvSpPr>
        <p:spPr>
          <a:xfrm>
            <a:off x="9571342" y="1975492"/>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This is the screenshot of the page when the mouse hovers on the option Seasonal Escapes</a:t>
            </a:r>
          </a:p>
        </p:txBody>
      </p:sp>
    </p:spTree>
    <p:extLst>
      <p:ext uri="{BB962C8B-B14F-4D97-AF65-F5344CB8AC3E}">
        <p14:creationId xmlns:p14="http://schemas.microsoft.com/office/powerpoint/2010/main" val="16070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3E65C68-4E6F-91BC-01A8-530EF1CDBB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30459" y="1097569"/>
            <a:ext cx="8519474" cy="5324670"/>
          </a:xfrm>
          <a:prstGeom prst="rect">
            <a:avLst/>
          </a:prstGeom>
        </p:spPr>
      </p:pic>
      <p:sp>
        <p:nvSpPr>
          <p:cNvPr id="3" name="Rectangle: Rounded Corners 2">
            <a:extLst>
              <a:ext uri="{FF2B5EF4-FFF2-40B4-BE49-F238E27FC236}">
                <a16:creationId xmlns:a16="http://schemas.microsoft.com/office/drawing/2014/main" id="{7C1CFF53-6D92-0C64-9219-9C09191A07FB}"/>
              </a:ext>
            </a:extLst>
          </p:cNvPr>
          <p:cNvSpPr/>
          <p:nvPr/>
        </p:nvSpPr>
        <p:spPr>
          <a:xfrm>
            <a:off x="972627" y="1736475"/>
            <a:ext cx="2471029" cy="377428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The below screenshot of the Summer section of Seasonal Escapes.</a:t>
            </a:r>
          </a:p>
        </p:txBody>
      </p:sp>
    </p:spTree>
    <p:extLst>
      <p:ext uri="{BB962C8B-B14F-4D97-AF65-F5344CB8AC3E}">
        <p14:creationId xmlns:p14="http://schemas.microsoft.com/office/powerpoint/2010/main" val="98081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ANALYSIS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7DE570D-6896-392F-8521-A4B376DF9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57" y="1268613"/>
            <a:ext cx="8365467" cy="5228416"/>
          </a:xfrm>
          <a:prstGeom prst="rect">
            <a:avLst/>
          </a:prstGeom>
        </p:spPr>
      </p:pic>
      <p:sp>
        <p:nvSpPr>
          <p:cNvPr id="3" name="Rectangle: Rounded Corners 2">
            <a:extLst>
              <a:ext uri="{FF2B5EF4-FFF2-40B4-BE49-F238E27FC236}">
                <a16:creationId xmlns:a16="http://schemas.microsoft.com/office/drawing/2014/main" id="{1201FA2E-5DD3-D0FE-9C7E-4A230014E3BD}"/>
              </a:ext>
            </a:extLst>
          </p:cNvPr>
          <p:cNvSpPr/>
          <p:nvPr/>
        </p:nvSpPr>
        <p:spPr>
          <a:xfrm>
            <a:off x="9601695" y="1105880"/>
            <a:ext cx="2471029" cy="522841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Wingdings" panose="05000000000000000000" pitchFamily="2" charset="2"/>
              <a:buChar char="§"/>
            </a:pPr>
            <a:r>
              <a:rPr lang="en-IN" dirty="0"/>
              <a:t>This screenshot of the page is when the clicked on the option Summer Escapes, in Summer Section.</a:t>
            </a:r>
          </a:p>
          <a:p>
            <a:pPr marL="285750" indent="-285750">
              <a:buFont typeface="Wingdings" panose="05000000000000000000" pitchFamily="2" charset="2"/>
              <a:buChar char="§"/>
            </a:pPr>
            <a:r>
              <a:rPr lang="en-IN" dirty="0"/>
              <a:t>Similarly, Marvels India, Rainy Escapes and Winter Escapes pages appear.</a:t>
            </a:r>
          </a:p>
        </p:txBody>
      </p:sp>
    </p:spTree>
    <p:extLst>
      <p:ext uri="{BB962C8B-B14F-4D97-AF65-F5344CB8AC3E}">
        <p14:creationId xmlns:p14="http://schemas.microsoft.com/office/powerpoint/2010/main" val="10334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021007"/>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ATTAINMENT OF OBJECTIVE</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49574" y="2036227"/>
            <a:ext cx="10745789" cy="2785546"/>
          </a:xfrm>
          <a:ln>
            <a:miter lim="800000"/>
            <a:headEnd/>
            <a:tailEnd/>
          </a:ln>
        </p:spPr>
        <p:txBody>
          <a:bodyPr rtlCol="0">
            <a:normAutofit/>
          </a:bodyPr>
          <a:lstStyle/>
          <a:p>
            <a:pPr marL="0" indent="0" algn="just">
              <a:lnSpc>
                <a:spcPct val="150000"/>
              </a:lnSpc>
              <a:spcAft>
                <a:spcPts val="1000"/>
              </a:spcAft>
              <a:buNone/>
            </a:pPr>
            <a:r>
              <a:rPr lang="en-US" dirty="0">
                <a:latin typeface="Calibri" panose="020F0502020204030204" pitchFamily="34" charset="0"/>
                <a:ea typeface="Calibri" panose="020F0502020204030204" pitchFamily="34" charset="0"/>
                <a:cs typeface="Times New Roman" panose="02020603050405020304" pitchFamily="18" charset="0"/>
              </a:rPr>
              <a:t>The project successfully fulfills its objectives by offering personalized travel suggestions based on seasons, featuring the “Wonders in India," and providing insights into local cuisine and nearby restaurants. Users can access information on average daily expenses and the ideal time to visit. Real-time adaptability is facilitated through user ratings, while the user-friendly interface ensures a uninterrupted travel planning experience. This approach ensures that travel recommendations are both suited for individual preferences and free from bias, enhancing the overall travel experience.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9628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65579" y="841254"/>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142205" y="1802084"/>
            <a:ext cx="10745789" cy="3520193"/>
          </a:xfrm>
          <a:ln>
            <a:miter lim="800000"/>
            <a:headEnd/>
            <a:tailEnd/>
          </a:ln>
        </p:spPr>
        <p:txBody>
          <a:bodyPr rtlCol="0">
            <a:normAutofit/>
          </a:bodyPr>
          <a:lstStyle/>
          <a:p>
            <a:pPr marL="0" indent="0" algn="just">
              <a:lnSpc>
                <a:spcPct val="150000"/>
              </a:lnSpc>
              <a:spcAft>
                <a:spcPts val="1000"/>
              </a:spcAft>
              <a:buNone/>
            </a:pPr>
            <a:r>
              <a:rPr lang="en-US" dirty="0">
                <a:latin typeface="Calibri" panose="020F0502020204030204" pitchFamily="34" charset="0"/>
                <a:ea typeface="Calibri" panose="020F0502020204030204" pitchFamily="34" charset="0"/>
                <a:cs typeface="Times New Roman" panose="02020603050405020304" pitchFamily="18" charset="0"/>
              </a:rPr>
              <a:t>In conclusion, our project has successfully achieved its primary objectives, offering users a comprehensive and personalized travel planning experience. By providing customized recommendations based on seasons, </a:t>
            </a:r>
            <a:r>
              <a:rPr lang="en-US">
                <a:latin typeface="Calibri" panose="020F0502020204030204" pitchFamily="34" charset="0"/>
                <a:ea typeface="Calibri" panose="020F0502020204030204" pitchFamily="34" charset="0"/>
                <a:cs typeface="Times New Roman" panose="02020603050405020304" pitchFamily="18" charset="0"/>
              </a:rPr>
              <a:t>showcasing India’s “Wonders</a:t>
            </a:r>
            <a:r>
              <a:rPr lang="en-US" dirty="0">
                <a:latin typeface="Calibri" panose="020F0502020204030204" pitchFamily="34" charset="0"/>
                <a:ea typeface="Calibri" panose="020F0502020204030204" pitchFamily="34" charset="0"/>
                <a:cs typeface="Times New Roman" panose="02020603050405020304" pitchFamily="18" charset="0"/>
              </a:rPr>
              <a:t>," and offering insights into local cuisine and dining options, we ensure that travelers can make informed decisions. The system's real-time adaptability through user ratings, combined with the user-friendly interface, further enhances the travel planning process. This approach not only supports personalization and impartiality in travel recommendations but also ensures that users can enjoy a more enriching and user-centric travel experience. We look forward to continuing to refine and expand our platform to further serve the needs of our users in their travel adventures.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961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73020" y="942392"/>
            <a:ext cx="10745789" cy="5793370"/>
          </a:xfrm>
          <a:ln>
            <a:miter lim="800000"/>
            <a:headEnd/>
            <a:tailEnd/>
          </a:ln>
        </p:spPr>
        <p:txBody>
          <a:bodyPr rtlCol="0">
            <a:normAutofit/>
          </a:bodyPr>
          <a:lstStyle/>
          <a:p>
            <a:pPr marL="0" indent="0" algn="just">
              <a:lnSpc>
                <a:spcPct val="150000"/>
              </a:lnSpc>
              <a:spcAft>
                <a:spcPts val="100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	The development methodology for the proposed Personalized Travel Recommendation System follows an Agile approach with a data-driven iteration cycle. It begins with gathering requirements from stakeholders and users, defining both functional and non-functional aspects. User profiling and data collection mechanisms are established to create detailed user profiles from online activities and interactions. The core system components, including collaborative filtering algorithms and real-time adaptation features, are developed. User testing and feedback collection inform iterative refinement cycles, leading to enhanced recommendation accuracy and user interface improvements. Privacy measures and database setup ensure data security. The system is integrated with external travel services, then thoroughly tested and deployed. Continuous learning is emphasized through user feedback, enabling regular updates to maintain relevance and improve recommendations. This methodology ensures a user-centric, adaptable, and secure travel recommendation system.</a:t>
            </a:r>
          </a:p>
        </p:txBody>
      </p:sp>
    </p:spTree>
    <p:extLst>
      <p:ext uri="{BB962C8B-B14F-4D97-AF65-F5344CB8AC3E}">
        <p14:creationId xmlns:p14="http://schemas.microsoft.com/office/powerpoint/2010/main" val="302726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SCOPE OF THE PROJECT</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39769" y="1200087"/>
            <a:ext cx="10745789" cy="5793370"/>
          </a:xfrm>
          <a:ln>
            <a:miter lim="800000"/>
            <a:headEnd/>
            <a:tailEnd/>
          </a:ln>
        </p:spPr>
        <p:txBody>
          <a:bodyPr rtlCol="0">
            <a:normAutofit fontScale="77500" lnSpcReduction="20000"/>
          </a:bodyPr>
          <a:lstStyle/>
          <a:p>
            <a:pPr marL="0" indent="0" algn="just">
              <a:lnSpc>
                <a:spcPct val="150000"/>
              </a:lnSpc>
              <a:spcAft>
                <a:spcPts val="1000"/>
              </a:spcAft>
              <a:buNone/>
            </a:pPr>
            <a:r>
              <a:rPr lang="en-US" dirty="0">
                <a:latin typeface="Times New Roman" panose="02020603050405020304" pitchFamily="18" charset="0"/>
                <a:ea typeface="Calibri" panose="020F0502020204030204" pitchFamily="34" charset="0"/>
                <a:cs typeface="Times New Roman" panose="02020603050405020304" pitchFamily="18" charset="0"/>
              </a:rPr>
              <a:t>The future scope of our project is to further enhance and expand the platform, with a focus on providing a comprehensive travel experience for users. This will include the following features:</a:t>
            </a:r>
          </a:p>
          <a:p>
            <a:pPr algn="just">
              <a:lnSpc>
                <a:spcPct val="150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Location Information: </a:t>
            </a:r>
            <a:r>
              <a:rPr lang="en-US" dirty="0">
                <a:latin typeface="Times New Roman" panose="02020603050405020304" pitchFamily="18" charset="0"/>
                <a:ea typeface="Calibri" panose="020F0502020204030204" pitchFamily="34" charset="0"/>
                <a:cs typeface="Times New Roman" panose="02020603050405020304" pitchFamily="18" charset="0"/>
              </a:rPr>
              <a:t>We will incorporate detailed location information for each travel destination. This will encompass geographical and cultural insights, historical context, and local attractions, ensuring users have a holistic understanding of the places they plan to visit.</a:t>
            </a:r>
          </a:p>
          <a:p>
            <a:pPr algn="just">
              <a:lnSpc>
                <a:spcPct val="150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Emergency Contact Information: </a:t>
            </a:r>
            <a:r>
              <a:rPr lang="en-US" dirty="0">
                <a:latin typeface="Times New Roman" panose="02020603050405020304" pitchFamily="18" charset="0"/>
                <a:ea typeface="Calibri" panose="020F0502020204030204" pitchFamily="34" charset="0"/>
                <a:cs typeface="Times New Roman" panose="02020603050405020304" pitchFamily="18" charset="0"/>
              </a:rPr>
              <a:t>To prioritize traveler safety, we plan to integrate emergency contact numbers and relevant safety information for each destination. This feature will provide users with essential resources in case of unforeseen emergencies during their travels.</a:t>
            </a:r>
          </a:p>
          <a:p>
            <a:pPr algn="just">
              <a:lnSpc>
                <a:spcPct val="150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Activities and Things to Do: </a:t>
            </a:r>
            <a:r>
              <a:rPr lang="en-US" dirty="0">
                <a:latin typeface="Times New Roman" panose="02020603050405020304" pitchFamily="18" charset="0"/>
                <a:ea typeface="Calibri" panose="020F0502020204030204" pitchFamily="34" charset="0"/>
                <a:cs typeface="Times New Roman" panose="02020603050405020304" pitchFamily="18" charset="0"/>
              </a:rPr>
              <a:t>We will expand our offerings to include a broader range of activities and things to do at each destination. Users will have access to a variety of recommendations, from adventure sports and cultural events to historical tours and leisurely strolls, enhancing their travel experience.</a:t>
            </a:r>
          </a:p>
          <a:p>
            <a:pPr algn="just">
              <a:lnSpc>
                <a:spcPct val="150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Suggestions According to Categories: </a:t>
            </a:r>
            <a:r>
              <a:rPr lang="en-US" dirty="0">
                <a:latin typeface="Times New Roman" panose="02020603050405020304" pitchFamily="18" charset="0"/>
                <a:ea typeface="Calibri" panose="020F0502020204030204" pitchFamily="34" charset="0"/>
                <a:cs typeface="Times New Roman" panose="02020603050405020304" pitchFamily="18" charset="0"/>
              </a:rPr>
              <a:t>Our future development will introduce a refined category-based recommendation system. This will enable users to filter and explore travel options based on specific interests, such as adventure, relaxation, cultural exploration, or family-friendly activities.</a:t>
            </a:r>
          </a:p>
          <a:p>
            <a:pPr algn="just">
              <a:lnSpc>
                <a:spcPct val="150000"/>
              </a:lnSpc>
              <a:spcAft>
                <a:spcPts val="10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Restaurant Recommendations: </a:t>
            </a:r>
            <a:r>
              <a:rPr lang="en-US" dirty="0">
                <a:latin typeface="Times New Roman" panose="02020603050405020304" pitchFamily="18" charset="0"/>
                <a:ea typeface="Calibri" panose="020F0502020204030204" pitchFamily="34" charset="0"/>
                <a:cs typeface="Times New Roman" panose="02020603050405020304" pitchFamily="18" charset="0"/>
              </a:rPr>
              <a:t>We will provide users with a curated list of restaurant options at each destination, complete with detailed information about the cuisine, ambiance, and pricing. Users can easily find and choose dining establishments that suit their preferences.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4120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9E92191C-0D61-FCF7-0867-5054A3C501BC}"/>
              </a:ext>
            </a:extLst>
          </p:cNvPr>
          <p:cNvSpPr/>
          <p:nvPr/>
        </p:nvSpPr>
        <p:spPr>
          <a:xfrm>
            <a:off x="3313356" y="1602890"/>
            <a:ext cx="6271708" cy="3388658"/>
          </a:xfrm>
          <a:prstGeom prst="cloud">
            <a:avLst/>
          </a:prstGeom>
          <a:ln/>
        </p:spPr>
        <p:style>
          <a:lnRef idx="0">
            <a:schemeClr val="accent5"/>
          </a:lnRef>
          <a:fillRef idx="3">
            <a:schemeClr val="accent5"/>
          </a:fillRef>
          <a:effectRef idx="3">
            <a:schemeClr val="accent5"/>
          </a:effectRef>
          <a:fontRef idx="minor">
            <a:schemeClr val="lt1"/>
          </a:fontRef>
        </p:style>
        <p:txBody>
          <a:bodyPr rtlCol="0" anchor="ctr">
            <a:prstTxWarp prst="textDeflate">
              <a:avLst/>
            </a:prstTxWarp>
            <a:scene3d>
              <a:camera prst="orthographicFront"/>
              <a:lightRig rig="threePt" dir="t"/>
            </a:scene3d>
            <a:sp3d extrusionH="57150">
              <a:bevelT w="69850" h="38100" prst="cross"/>
            </a:sp3d>
          </a:bodyPr>
          <a:lstStyle/>
          <a:p>
            <a:pPr algn="ctr"/>
            <a:r>
              <a:rPr lang="en-IN" dirty="0">
                <a:ln w="0">
                  <a:solidFill>
                    <a:schemeClr val="accent5">
                      <a:lumMod val="60000"/>
                      <a:lumOff val="40000"/>
                    </a:schemeClr>
                  </a:solidFill>
                </a:ln>
                <a:solidFill>
                  <a:schemeClr val="bg1">
                    <a:lumMod val="95000"/>
                  </a:schemeClr>
                </a:soli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239084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748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Rounded Corners 168">
            <a:extLst>
              <a:ext uri="{FF2B5EF4-FFF2-40B4-BE49-F238E27FC236}">
                <a16:creationId xmlns:a16="http://schemas.microsoft.com/office/drawing/2014/main" id="{1EF07091-4F72-3F12-66C6-B16DA05D37C0}"/>
              </a:ext>
            </a:extLst>
          </p:cNvPr>
          <p:cNvSpPr/>
          <p:nvPr/>
        </p:nvSpPr>
        <p:spPr>
          <a:xfrm>
            <a:off x="2049106" y="2172676"/>
            <a:ext cx="2813539" cy="305246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7" name="TextBox 166">
            <a:extLst>
              <a:ext uri="{FF2B5EF4-FFF2-40B4-BE49-F238E27FC236}">
                <a16:creationId xmlns:a16="http://schemas.microsoft.com/office/drawing/2014/main" id="{38A49E16-5209-20A5-BB63-D59DACCC96FA}"/>
              </a:ext>
            </a:extLst>
          </p:cNvPr>
          <p:cNvSpPr txBox="1"/>
          <p:nvPr/>
        </p:nvSpPr>
        <p:spPr>
          <a:xfrm>
            <a:off x="2183818" y="2689612"/>
            <a:ext cx="3033453"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EPIC Destinations</a:t>
            </a:r>
          </a:p>
        </p:txBody>
      </p:sp>
      <p:sp>
        <p:nvSpPr>
          <p:cNvPr id="168" name="TextBox 167">
            <a:extLst>
              <a:ext uri="{FF2B5EF4-FFF2-40B4-BE49-F238E27FC236}">
                <a16:creationId xmlns:a16="http://schemas.microsoft.com/office/drawing/2014/main" id="{6B867A6E-2BC5-2E58-5988-4E27C2240874}"/>
              </a:ext>
            </a:extLst>
          </p:cNvPr>
          <p:cNvSpPr txBox="1"/>
          <p:nvPr/>
        </p:nvSpPr>
        <p:spPr>
          <a:xfrm>
            <a:off x="2188250" y="3194811"/>
            <a:ext cx="3547445" cy="1323439"/>
          </a:xfrm>
          <a:prstGeom prst="rect">
            <a:avLst/>
          </a:prstGeom>
          <a:noFill/>
        </p:spPr>
        <p:txBody>
          <a:bodyPr wrap="square" rtlCol="0">
            <a:spAutoFit/>
          </a:bodyPr>
          <a:lstStyle/>
          <a:p>
            <a:pPr marL="342900" indent="-342900">
              <a:buFont typeface="Wingdings" panose="05000000000000000000" pitchFamily="2" charset="2"/>
              <a:buChar char="§"/>
            </a:pPr>
            <a:r>
              <a:rPr lang="en-IN" sz="2000" b="1" i="0" dirty="0">
                <a:solidFill>
                  <a:srgbClr val="000000"/>
                </a:solidFill>
                <a:effectLst/>
                <a:latin typeface="Arial" panose="020B0604020202020204" pitchFamily="34" charset="0"/>
              </a:rPr>
              <a:t>E</a:t>
            </a:r>
            <a:r>
              <a:rPr lang="en-IN" sz="2000" i="0" dirty="0">
                <a:solidFill>
                  <a:srgbClr val="000000"/>
                </a:solidFill>
                <a:effectLst/>
                <a:latin typeface="Arial" panose="020B0604020202020204" pitchFamily="34" charset="0"/>
              </a:rPr>
              <a:t>nhanced</a:t>
            </a:r>
            <a:r>
              <a:rPr lang="en-IN" sz="2000" b="1" i="0" dirty="0">
                <a:solidFill>
                  <a:srgbClr val="000000"/>
                </a:solidFill>
                <a:effectLst/>
                <a:latin typeface="Arial" panose="020B0604020202020204" pitchFamily="34" charset="0"/>
              </a:rPr>
              <a:t> </a:t>
            </a:r>
          </a:p>
          <a:p>
            <a:pPr marL="342900" indent="-342900">
              <a:buFont typeface="Wingdings" panose="05000000000000000000" pitchFamily="2" charset="2"/>
              <a:buChar char="§"/>
            </a:pPr>
            <a:r>
              <a:rPr lang="en-IN" sz="2000" b="1" i="0" dirty="0">
                <a:solidFill>
                  <a:srgbClr val="000000"/>
                </a:solidFill>
                <a:effectLst/>
                <a:latin typeface="Arial" panose="020B0604020202020204" pitchFamily="34" charset="0"/>
              </a:rPr>
              <a:t>P</a:t>
            </a:r>
            <a:r>
              <a:rPr lang="en-IN" sz="2000" i="0" dirty="0">
                <a:solidFill>
                  <a:srgbClr val="000000"/>
                </a:solidFill>
                <a:effectLst/>
                <a:latin typeface="Arial" panose="020B0604020202020204" pitchFamily="34" charset="0"/>
              </a:rPr>
              <a:t>ersonalized</a:t>
            </a:r>
            <a:r>
              <a:rPr lang="en-IN" sz="2000" b="1" i="0" dirty="0">
                <a:solidFill>
                  <a:srgbClr val="000000"/>
                </a:solidFill>
                <a:effectLst/>
                <a:latin typeface="Arial" panose="020B0604020202020204" pitchFamily="34" charset="0"/>
              </a:rPr>
              <a:t> </a:t>
            </a:r>
          </a:p>
          <a:p>
            <a:pPr marL="342900" indent="-342900">
              <a:buFont typeface="Wingdings" panose="05000000000000000000" pitchFamily="2" charset="2"/>
              <a:buChar char="§"/>
            </a:pPr>
            <a:r>
              <a:rPr lang="en-IN" sz="2000" b="1" i="0" dirty="0">
                <a:solidFill>
                  <a:srgbClr val="000000"/>
                </a:solidFill>
                <a:effectLst/>
                <a:latin typeface="Arial" panose="020B0604020202020204" pitchFamily="34" charset="0"/>
              </a:rPr>
              <a:t>I</a:t>
            </a:r>
            <a:r>
              <a:rPr lang="en-IN" sz="2000" i="0" dirty="0">
                <a:solidFill>
                  <a:srgbClr val="000000"/>
                </a:solidFill>
                <a:effectLst/>
                <a:latin typeface="Arial" panose="020B0604020202020204" pitchFamily="34" charset="0"/>
              </a:rPr>
              <a:t>tinerary</a:t>
            </a:r>
            <a:r>
              <a:rPr lang="en-IN" sz="2000" b="1" i="0" dirty="0">
                <a:solidFill>
                  <a:srgbClr val="000000"/>
                </a:solidFill>
                <a:effectLst/>
                <a:latin typeface="Arial" panose="020B0604020202020204" pitchFamily="34" charset="0"/>
              </a:rPr>
              <a:t> </a:t>
            </a:r>
          </a:p>
          <a:p>
            <a:pPr marL="342900" indent="-342900">
              <a:buFont typeface="Wingdings" panose="05000000000000000000" pitchFamily="2" charset="2"/>
              <a:buChar char="§"/>
            </a:pPr>
            <a:r>
              <a:rPr lang="en-IN" sz="2000" b="1" i="0" dirty="0">
                <a:solidFill>
                  <a:srgbClr val="000000"/>
                </a:solidFill>
                <a:effectLst/>
                <a:latin typeface="Arial" panose="020B0604020202020204" pitchFamily="34" charset="0"/>
              </a:rPr>
              <a:t>C</a:t>
            </a:r>
            <a:r>
              <a:rPr lang="en-IN" sz="2000" i="0" dirty="0">
                <a:solidFill>
                  <a:srgbClr val="000000"/>
                </a:solidFill>
                <a:effectLst/>
                <a:latin typeface="Arial" panose="020B0604020202020204" pitchFamily="34" charset="0"/>
              </a:rPr>
              <a:t>uration</a:t>
            </a:r>
            <a:endParaRPr lang="en-IN" sz="2000" dirty="0"/>
          </a:p>
        </p:txBody>
      </p:sp>
      <p:grpSp>
        <p:nvGrpSpPr>
          <p:cNvPr id="184" name="Group 183">
            <a:extLst>
              <a:ext uri="{FF2B5EF4-FFF2-40B4-BE49-F238E27FC236}">
                <a16:creationId xmlns:a16="http://schemas.microsoft.com/office/drawing/2014/main" id="{7CF05AB9-2BC5-6AB6-4F41-32FE53D949F8}"/>
              </a:ext>
            </a:extLst>
          </p:cNvPr>
          <p:cNvGrpSpPr/>
          <p:nvPr/>
        </p:nvGrpSpPr>
        <p:grpSpPr>
          <a:xfrm>
            <a:off x="0" y="-654014"/>
            <a:ext cx="13107717" cy="7944355"/>
            <a:chOff x="0" y="-543178"/>
            <a:chExt cx="13107717" cy="7944355"/>
          </a:xfrm>
          <a:blipFill dpi="0" rotWithShape="1">
            <a:blip r:embed="rId3">
              <a:extLst>
                <a:ext uri="{28A0092B-C50C-407E-A947-70E740481C1C}">
                  <a14:useLocalDpi xmlns:a14="http://schemas.microsoft.com/office/drawing/2010/main" val="0"/>
                </a:ext>
              </a:extLst>
            </a:blip>
            <a:srcRect/>
            <a:stretch>
              <a:fillRect/>
            </a:stretch>
          </a:blipFill>
        </p:grpSpPr>
        <p:grpSp>
          <p:nvGrpSpPr>
            <p:cNvPr id="160" name="Group 159">
              <a:extLst>
                <a:ext uri="{FF2B5EF4-FFF2-40B4-BE49-F238E27FC236}">
                  <a16:creationId xmlns:a16="http://schemas.microsoft.com/office/drawing/2014/main" id="{2BD307E8-2602-64CA-99B9-5610A4AF7D8F}"/>
                </a:ext>
              </a:extLst>
            </p:cNvPr>
            <p:cNvGrpSpPr/>
            <p:nvPr/>
          </p:nvGrpSpPr>
          <p:grpSpPr>
            <a:xfrm>
              <a:off x="0" y="-543177"/>
              <a:ext cx="12239405" cy="7944354"/>
              <a:chOff x="46385" y="-586156"/>
              <a:chExt cx="12239405" cy="7944354"/>
            </a:xfrm>
            <a:grpFill/>
          </p:grpSpPr>
          <p:grpSp>
            <p:nvGrpSpPr>
              <p:cNvPr id="156" name="Group 155">
                <a:extLst>
                  <a:ext uri="{FF2B5EF4-FFF2-40B4-BE49-F238E27FC236}">
                    <a16:creationId xmlns:a16="http://schemas.microsoft.com/office/drawing/2014/main" id="{1A1889EB-61B5-96C3-E60D-D951637A1CE1}"/>
                  </a:ext>
                </a:extLst>
              </p:cNvPr>
              <p:cNvGrpSpPr/>
              <p:nvPr/>
            </p:nvGrpSpPr>
            <p:grpSpPr>
              <a:xfrm>
                <a:off x="46385" y="-586156"/>
                <a:ext cx="12239405" cy="7944354"/>
                <a:chOff x="46385" y="-586156"/>
                <a:chExt cx="12239405" cy="7944354"/>
              </a:xfrm>
              <a:grpFill/>
            </p:grpSpPr>
            <p:sp>
              <p:nvSpPr>
                <p:cNvPr id="33" name="Hexagon 32">
                  <a:extLst>
                    <a:ext uri="{FF2B5EF4-FFF2-40B4-BE49-F238E27FC236}">
                      <a16:creationId xmlns:a16="http://schemas.microsoft.com/office/drawing/2014/main" id="{6D3A5AB1-02CD-5149-EB15-17FAEC6B558D}"/>
                    </a:ext>
                  </a:extLst>
                </p:cNvPr>
                <p:cNvSpPr/>
                <p:nvPr/>
              </p:nvSpPr>
              <p:spPr>
                <a:xfrm>
                  <a:off x="11285421" y="-14849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8E1879DB-B389-C7EB-121F-BDC68FB56597}"/>
                    </a:ext>
                  </a:extLst>
                </p:cNvPr>
                <p:cNvSpPr/>
                <p:nvPr/>
              </p:nvSpPr>
              <p:spPr>
                <a:xfrm>
                  <a:off x="11281508" y="797168"/>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Hexagon 34">
                  <a:extLst>
                    <a:ext uri="{FF2B5EF4-FFF2-40B4-BE49-F238E27FC236}">
                      <a16:creationId xmlns:a16="http://schemas.microsoft.com/office/drawing/2014/main" id="{D245ACC2-E549-CB8F-90D4-6791B800A4C8}"/>
                    </a:ext>
                  </a:extLst>
                </p:cNvPr>
                <p:cNvSpPr/>
                <p:nvPr/>
              </p:nvSpPr>
              <p:spPr>
                <a:xfrm>
                  <a:off x="11281508" y="363415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Hexagon 35">
                  <a:extLst>
                    <a:ext uri="{FF2B5EF4-FFF2-40B4-BE49-F238E27FC236}">
                      <a16:creationId xmlns:a16="http://schemas.microsoft.com/office/drawing/2014/main" id="{FC115F0A-CCC2-8A92-C1F2-747F51E3E078}"/>
                    </a:ext>
                  </a:extLst>
                </p:cNvPr>
                <p:cNvSpPr/>
                <p:nvPr/>
              </p:nvSpPr>
              <p:spPr>
                <a:xfrm>
                  <a:off x="11281508" y="458373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Hexagon 36">
                  <a:extLst>
                    <a:ext uri="{FF2B5EF4-FFF2-40B4-BE49-F238E27FC236}">
                      <a16:creationId xmlns:a16="http://schemas.microsoft.com/office/drawing/2014/main" id="{C196295D-452C-6AF0-78BE-F3F3C0DBAFF6}"/>
                    </a:ext>
                  </a:extLst>
                </p:cNvPr>
                <p:cNvSpPr/>
                <p:nvPr/>
              </p:nvSpPr>
              <p:spPr>
                <a:xfrm>
                  <a:off x="11281508" y="173501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Hexagon 37">
                  <a:extLst>
                    <a:ext uri="{FF2B5EF4-FFF2-40B4-BE49-F238E27FC236}">
                      <a16:creationId xmlns:a16="http://schemas.microsoft.com/office/drawing/2014/main" id="{39811E38-5444-83EA-89D8-6B312613B955}"/>
                    </a:ext>
                  </a:extLst>
                </p:cNvPr>
                <p:cNvSpPr/>
                <p:nvPr/>
              </p:nvSpPr>
              <p:spPr>
                <a:xfrm>
                  <a:off x="11281508" y="268458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Hexagon 38">
                  <a:extLst>
                    <a:ext uri="{FF2B5EF4-FFF2-40B4-BE49-F238E27FC236}">
                      <a16:creationId xmlns:a16="http://schemas.microsoft.com/office/drawing/2014/main" id="{5B1C60AF-E8A3-C6F9-6681-24190E356ACE}"/>
                    </a:ext>
                  </a:extLst>
                </p:cNvPr>
                <p:cNvSpPr/>
                <p:nvPr/>
              </p:nvSpPr>
              <p:spPr>
                <a:xfrm>
                  <a:off x="11281508" y="553330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Hexagon 53">
                  <a:extLst>
                    <a:ext uri="{FF2B5EF4-FFF2-40B4-BE49-F238E27FC236}">
                      <a16:creationId xmlns:a16="http://schemas.microsoft.com/office/drawing/2014/main" id="{2D7FBF06-52B6-D6E6-C1A6-5CA08B53EE55}"/>
                    </a:ext>
                  </a:extLst>
                </p:cNvPr>
                <p:cNvSpPr/>
                <p:nvPr/>
              </p:nvSpPr>
              <p:spPr>
                <a:xfrm>
                  <a:off x="11281508" y="648287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Hexagon 93">
                  <a:extLst>
                    <a:ext uri="{FF2B5EF4-FFF2-40B4-BE49-F238E27FC236}">
                      <a16:creationId xmlns:a16="http://schemas.microsoft.com/office/drawing/2014/main" id="{91E218A7-B716-E0E1-7219-B72F1AD5333B}"/>
                    </a:ext>
                  </a:extLst>
                </p:cNvPr>
                <p:cNvSpPr/>
                <p:nvPr/>
              </p:nvSpPr>
              <p:spPr>
                <a:xfrm>
                  <a:off x="10406190" y="-58615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Hexagon 94">
                  <a:extLst>
                    <a:ext uri="{FF2B5EF4-FFF2-40B4-BE49-F238E27FC236}">
                      <a16:creationId xmlns:a16="http://schemas.microsoft.com/office/drawing/2014/main" id="{4D24C103-B5C6-677C-7FA4-808F9C6C94A1}"/>
                    </a:ext>
                  </a:extLst>
                </p:cNvPr>
                <p:cNvSpPr/>
                <p:nvPr/>
              </p:nvSpPr>
              <p:spPr>
                <a:xfrm>
                  <a:off x="10402277" y="35950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Hexagon 95">
                  <a:extLst>
                    <a:ext uri="{FF2B5EF4-FFF2-40B4-BE49-F238E27FC236}">
                      <a16:creationId xmlns:a16="http://schemas.microsoft.com/office/drawing/2014/main" id="{CB0BA44D-6905-C520-3E63-F8BC42FA0D7D}"/>
                    </a:ext>
                  </a:extLst>
                </p:cNvPr>
                <p:cNvSpPr/>
                <p:nvPr/>
              </p:nvSpPr>
              <p:spPr>
                <a:xfrm>
                  <a:off x="10402277" y="319649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Hexagon 96">
                  <a:extLst>
                    <a:ext uri="{FF2B5EF4-FFF2-40B4-BE49-F238E27FC236}">
                      <a16:creationId xmlns:a16="http://schemas.microsoft.com/office/drawing/2014/main" id="{BA08867D-3F00-1D09-F608-0E0A77AD1740}"/>
                    </a:ext>
                  </a:extLst>
                </p:cNvPr>
                <p:cNvSpPr/>
                <p:nvPr/>
              </p:nvSpPr>
              <p:spPr>
                <a:xfrm>
                  <a:off x="10402277" y="414606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Hexagon 97">
                  <a:extLst>
                    <a:ext uri="{FF2B5EF4-FFF2-40B4-BE49-F238E27FC236}">
                      <a16:creationId xmlns:a16="http://schemas.microsoft.com/office/drawing/2014/main" id="{FF391C26-6E81-4590-FC60-82557B237CAA}"/>
                    </a:ext>
                  </a:extLst>
                </p:cNvPr>
                <p:cNvSpPr/>
                <p:nvPr/>
              </p:nvSpPr>
              <p:spPr>
                <a:xfrm>
                  <a:off x="10402277" y="129735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Hexagon 98">
                  <a:extLst>
                    <a:ext uri="{FF2B5EF4-FFF2-40B4-BE49-F238E27FC236}">
                      <a16:creationId xmlns:a16="http://schemas.microsoft.com/office/drawing/2014/main" id="{6F965EE5-823F-2EDD-B974-9EB8C85BEAB8}"/>
                    </a:ext>
                  </a:extLst>
                </p:cNvPr>
                <p:cNvSpPr/>
                <p:nvPr/>
              </p:nvSpPr>
              <p:spPr>
                <a:xfrm>
                  <a:off x="10402277" y="224692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Hexagon 99">
                  <a:extLst>
                    <a:ext uri="{FF2B5EF4-FFF2-40B4-BE49-F238E27FC236}">
                      <a16:creationId xmlns:a16="http://schemas.microsoft.com/office/drawing/2014/main" id="{97EBB641-D4A1-353F-622F-A558F17EC573}"/>
                    </a:ext>
                  </a:extLst>
                </p:cNvPr>
                <p:cNvSpPr/>
                <p:nvPr/>
              </p:nvSpPr>
              <p:spPr>
                <a:xfrm>
                  <a:off x="10402277" y="509564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1" name="Hexagon 100">
                  <a:extLst>
                    <a:ext uri="{FF2B5EF4-FFF2-40B4-BE49-F238E27FC236}">
                      <a16:creationId xmlns:a16="http://schemas.microsoft.com/office/drawing/2014/main" id="{F872F449-F787-3A35-8D63-6EDD8A445CE3}"/>
                    </a:ext>
                  </a:extLst>
                </p:cNvPr>
                <p:cNvSpPr/>
                <p:nvPr/>
              </p:nvSpPr>
              <p:spPr>
                <a:xfrm>
                  <a:off x="10402277" y="604521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 name="Hexagon 101">
                  <a:extLst>
                    <a:ext uri="{FF2B5EF4-FFF2-40B4-BE49-F238E27FC236}">
                      <a16:creationId xmlns:a16="http://schemas.microsoft.com/office/drawing/2014/main" id="{251995FB-00BD-7DD4-6883-B52D0E4AE43F}"/>
                    </a:ext>
                  </a:extLst>
                </p:cNvPr>
                <p:cNvSpPr/>
                <p:nvPr/>
              </p:nvSpPr>
              <p:spPr>
                <a:xfrm>
                  <a:off x="9530872" y="-14849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 name="Hexagon 102">
                  <a:extLst>
                    <a:ext uri="{FF2B5EF4-FFF2-40B4-BE49-F238E27FC236}">
                      <a16:creationId xmlns:a16="http://schemas.microsoft.com/office/drawing/2014/main" id="{57CE2F4B-BF0F-8E33-50E9-5AF482192A92}"/>
                    </a:ext>
                  </a:extLst>
                </p:cNvPr>
                <p:cNvSpPr/>
                <p:nvPr/>
              </p:nvSpPr>
              <p:spPr>
                <a:xfrm>
                  <a:off x="9526959" y="797168"/>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 name="Hexagon 103">
                  <a:extLst>
                    <a:ext uri="{FF2B5EF4-FFF2-40B4-BE49-F238E27FC236}">
                      <a16:creationId xmlns:a16="http://schemas.microsoft.com/office/drawing/2014/main" id="{6256848C-BD0B-4DF5-F941-C8CA7C874270}"/>
                    </a:ext>
                  </a:extLst>
                </p:cNvPr>
                <p:cNvSpPr/>
                <p:nvPr/>
              </p:nvSpPr>
              <p:spPr>
                <a:xfrm>
                  <a:off x="9526959" y="363415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Hexagon 104">
                  <a:extLst>
                    <a:ext uri="{FF2B5EF4-FFF2-40B4-BE49-F238E27FC236}">
                      <a16:creationId xmlns:a16="http://schemas.microsoft.com/office/drawing/2014/main" id="{23637FF2-9741-CC7E-3C8F-0B8C2969CC2D}"/>
                    </a:ext>
                  </a:extLst>
                </p:cNvPr>
                <p:cNvSpPr/>
                <p:nvPr/>
              </p:nvSpPr>
              <p:spPr>
                <a:xfrm>
                  <a:off x="9526959" y="458373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 name="Hexagon 105">
                  <a:extLst>
                    <a:ext uri="{FF2B5EF4-FFF2-40B4-BE49-F238E27FC236}">
                      <a16:creationId xmlns:a16="http://schemas.microsoft.com/office/drawing/2014/main" id="{F23970A6-B2A3-1AFE-F876-07CC53218EDC}"/>
                    </a:ext>
                  </a:extLst>
                </p:cNvPr>
                <p:cNvSpPr/>
                <p:nvPr/>
              </p:nvSpPr>
              <p:spPr>
                <a:xfrm>
                  <a:off x="9526959" y="173501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7" name="Hexagon 106">
                  <a:extLst>
                    <a:ext uri="{FF2B5EF4-FFF2-40B4-BE49-F238E27FC236}">
                      <a16:creationId xmlns:a16="http://schemas.microsoft.com/office/drawing/2014/main" id="{F157D113-4B8F-FFCC-44A9-DD8B36616E12}"/>
                    </a:ext>
                  </a:extLst>
                </p:cNvPr>
                <p:cNvSpPr/>
                <p:nvPr/>
              </p:nvSpPr>
              <p:spPr>
                <a:xfrm>
                  <a:off x="9526959" y="268458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Hexagon 107">
                  <a:extLst>
                    <a:ext uri="{FF2B5EF4-FFF2-40B4-BE49-F238E27FC236}">
                      <a16:creationId xmlns:a16="http://schemas.microsoft.com/office/drawing/2014/main" id="{8A5F9681-509D-B16F-B8DE-A0B2BF5530EA}"/>
                    </a:ext>
                  </a:extLst>
                </p:cNvPr>
                <p:cNvSpPr/>
                <p:nvPr/>
              </p:nvSpPr>
              <p:spPr>
                <a:xfrm>
                  <a:off x="9526959" y="553330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9" name="Hexagon 108">
                  <a:extLst>
                    <a:ext uri="{FF2B5EF4-FFF2-40B4-BE49-F238E27FC236}">
                      <a16:creationId xmlns:a16="http://schemas.microsoft.com/office/drawing/2014/main" id="{3912B6A5-88CA-2BF0-FAF8-707B8054992B}"/>
                    </a:ext>
                  </a:extLst>
                </p:cNvPr>
                <p:cNvSpPr/>
                <p:nvPr/>
              </p:nvSpPr>
              <p:spPr>
                <a:xfrm>
                  <a:off x="9526959" y="648287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0" name="Hexagon 109">
                  <a:extLst>
                    <a:ext uri="{FF2B5EF4-FFF2-40B4-BE49-F238E27FC236}">
                      <a16:creationId xmlns:a16="http://schemas.microsoft.com/office/drawing/2014/main" id="{3FC7E285-86D2-EEB2-CF0F-FDE263ADDB06}"/>
                    </a:ext>
                  </a:extLst>
                </p:cNvPr>
                <p:cNvSpPr/>
                <p:nvPr/>
              </p:nvSpPr>
              <p:spPr>
                <a:xfrm>
                  <a:off x="8678984" y="-58615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1" name="Hexagon 110">
                  <a:extLst>
                    <a:ext uri="{FF2B5EF4-FFF2-40B4-BE49-F238E27FC236}">
                      <a16:creationId xmlns:a16="http://schemas.microsoft.com/office/drawing/2014/main" id="{E2BA15DF-A0C1-EB2C-6555-1146F77DFC90}"/>
                    </a:ext>
                  </a:extLst>
                </p:cNvPr>
                <p:cNvSpPr/>
                <p:nvPr/>
              </p:nvSpPr>
              <p:spPr>
                <a:xfrm>
                  <a:off x="8675071" y="35950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Hexagon 111">
                  <a:extLst>
                    <a:ext uri="{FF2B5EF4-FFF2-40B4-BE49-F238E27FC236}">
                      <a16:creationId xmlns:a16="http://schemas.microsoft.com/office/drawing/2014/main" id="{2405D96F-66B0-C46B-C44E-DDE285FBFCFC}"/>
                    </a:ext>
                  </a:extLst>
                </p:cNvPr>
                <p:cNvSpPr/>
                <p:nvPr/>
              </p:nvSpPr>
              <p:spPr>
                <a:xfrm>
                  <a:off x="8675071" y="319649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Hexagon 112">
                  <a:extLst>
                    <a:ext uri="{FF2B5EF4-FFF2-40B4-BE49-F238E27FC236}">
                      <a16:creationId xmlns:a16="http://schemas.microsoft.com/office/drawing/2014/main" id="{268BE39D-D723-94DE-51D3-AE29675D6398}"/>
                    </a:ext>
                  </a:extLst>
                </p:cNvPr>
                <p:cNvSpPr/>
                <p:nvPr/>
              </p:nvSpPr>
              <p:spPr>
                <a:xfrm>
                  <a:off x="8675071" y="414606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 name="Hexagon 113">
                  <a:extLst>
                    <a:ext uri="{FF2B5EF4-FFF2-40B4-BE49-F238E27FC236}">
                      <a16:creationId xmlns:a16="http://schemas.microsoft.com/office/drawing/2014/main" id="{1F2465FB-A4F3-EFD3-D8EB-3D1ED3B9A43A}"/>
                    </a:ext>
                  </a:extLst>
                </p:cNvPr>
                <p:cNvSpPr/>
                <p:nvPr/>
              </p:nvSpPr>
              <p:spPr>
                <a:xfrm>
                  <a:off x="8675071" y="129735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Hexagon 114">
                  <a:extLst>
                    <a:ext uri="{FF2B5EF4-FFF2-40B4-BE49-F238E27FC236}">
                      <a16:creationId xmlns:a16="http://schemas.microsoft.com/office/drawing/2014/main" id="{5E21454D-CDF5-E803-C380-D35E39FCE3E3}"/>
                    </a:ext>
                  </a:extLst>
                </p:cNvPr>
                <p:cNvSpPr/>
                <p:nvPr/>
              </p:nvSpPr>
              <p:spPr>
                <a:xfrm>
                  <a:off x="8675071" y="224692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6" name="Hexagon 115">
                  <a:extLst>
                    <a:ext uri="{FF2B5EF4-FFF2-40B4-BE49-F238E27FC236}">
                      <a16:creationId xmlns:a16="http://schemas.microsoft.com/office/drawing/2014/main" id="{CB4D4324-8499-C98B-3CBD-47EED2DD2125}"/>
                    </a:ext>
                  </a:extLst>
                </p:cNvPr>
                <p:cNvSpPr/>
                <p:nvPr/>
              </p:nvSpPr>
              <p:spPr>
                <a:xfrm>
                  <a:off x="8675071" y="509564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8" name="Hexagon 117">
                  <a:extLst>
                    <a:ext uri="{FF2B5EF4-FFF2-40B4-BE49-F238E27FC236}">
                      <a16:creationId xmlns:a16="http://schemas.microsoft.com/office/drawing/2014/main" id="{C0F4F73F-B7AE-8DB8-332B-A93C3F98F036}"/>
                    </a:ext>
                  </a:extLst>
                </p:cNvPr>
                <p:cNvSpPr/>
                <p:nvPr/>
              </p:nvSpPr>
              <p:spPr>
                <a:xfrm>
                  <a:off x="8675071" y="604521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Hexagon 118">
                  <a:extLst>
                    <a:ext uri="{FF2B5EF4-FFF2-40B4-BE49-F238E27FC236}">
                      <a16:creationId xmlns:a16="http://schemas.microsoft.com/office/drawing/2014/main" id="{5AC75215-A23B-8DC7-74E6-8B5594CEA789}"/>
                    </a:ext>
                  </a:extLst>
                </p:cNvPr>
                <p:cNvSpPr/>
                <p:nvPr/>
              </p:nvSpPr>
              <p:spPr>
                <a:xfrm>
                  <a:off x="7821251" y="-14849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 name="Hexagon 119">
                  <a:extLst>
                    <a:ext uri="{FF2B5EF4-FFF2-40B4-BE49-F238E27FC236}">
                      <a16:creationId xmlns:a16="http://schemas.microsoft.com/office/drawing/2014/main" id="{5B463066-DED8-1605-45C7-56AB95506705}"/>
                    </a:ext>
                  </a:extLst>
                </p:cNvPr>
                <p:cNvSpPr/>
                <p:nvPr/>
              </p:nvSpPr>
              <p:spPr>
                <a:xfrm>
                  <a:off x="7817338" y="79716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1" name="Hexagon 120">
                  <a:extLst>
                    <a:ext uri="{FF2B5EF4-FFF2-40B4-BE49-F238E27FC236}">
                      <a16:creationId xmlns:a16="http://schemas.microsoft.com/office/drawing/2014/main" id="{A8F27111-08A7-816D-1CBA-9338FB958AD0}"/>
                    </a:ext>
                  </a:extLst>
                </p:cNvPr>
                <p:cNvSpPr/>
                <p:nvPr/>
              </p:nvSpPr>
              <p:spPr>
                <a:xfrm>
                  <a:off x="7817338" y="3634158"/>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2" name="Hexagon 121">
                  <a:extLst>
                    <a:ext uri="{FF2B5EF4-FFF2-40B4-BE49-F238E27FC236}">
                      <a16:creationId xmlns:a16="http://schemas.microsoft.com/office/drawing/2014/main" id="{C0E27875-6405-B3DD-CBBC-25FF519590C7}"/>
                    </a:ext>
                  </a:extLst>
                </p:cNvPr>
                <p:cNvSpPr/>
                <p:nvPr/>
              </p:nvSpPr>
              <p:spPr>
                <a:xfrm>
                  <a:off x="7817338" y="4583730"/>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 name="Hexagon 122">
                  <a:extLst>
                    <a:ext uri="{FF2B5EF4-FFF2-40B4-BE49-F238E27FC236}">
                      <a16:creationId xmlns:a16="http://schemas.microsoft.com/office/drawing/2014/main" id="{3F3AB266-2DB9-CEC7-E03E-D3D1501E468E}"/>
                    </a:ext>
                  </a:extLst>
                </p:cNvPr>
                <p:cNvSpPr/>
                <p:nvPr/>
              </p:nvSpPr>
              <p:spPr>
                <a:xfrm>
                  <a:off x="7817338" y="173501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4" name="Hexagon 123">
                  <a:extLst>
                    <a:ext uri="{FF2B5EF4-FFF2-40B4-BE49-F238E27FC236}">
                      <a16:creationId xmlns:a16="http://schemas.microsoft.com/office/drawing/2014/main" id="{728C7119-71A6-7E03-45F3-63C30A51863F}"/>
                    </a:ext>
                  </a:extLst>
                </p:cNvPr>
                <p:cNvSpPr/>
                <p:nvPr/>
              </p:nvSpPr>
              <p:spPr>
                <a:xfrm>
                  <a:off x="7817338" y="268458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5" name="Hexagon 124">
                  <a:extLst>
                    <a:ext uri="{FF2B5EF4-FFF2-40B4-BE49-F238E27FC236}">
                      <a16:creationId xmlns:a16="http://schemas.microsoft.com/office/drawing/2014/main" id="{2BDA88D7-D8C4-123F-AB89-9417273B7703}"/>
                    </a:ext>
                  </a:extLst>
                </p:cNvPr>
                <p:cNvSpPr/>
                <p:nvPr/>
              </p:nvSpPr>
              <p:spPr>
                <a:xfrm>
                  <a:off x="7817338" y="5533302"/>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6" name="Hexagon 125">
                  <a:extLst>
                    <a:ext uri="{FF2B5EF4-FFF2-40B4-BE49-F238E27FC236}">
                      <a16:creationId xmlns:a16="http://schemas.microsoft.com/office/drawing/2014/main" id="{EF4BCF4A-93EB-58D1-C4C4-6D6097A8CF89}"/>
                    </a:ext>
                  </a:extLst>
                </p:cNvPr>
                <p:cNvSpPr/>
                <p:nvPr/>
              </p:nvSpPr>
              <p:spPr>
                <a:xfrm>
                  <a:off x="7817338" y="648287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7" name="Hexagon 126">
                  <a:extLst>
                    <a:ext uri="{FF2B5EF4-FFF2-40B4-BE49-F238E27FC236}">
                      <a16:creationId xmlns:a16="http://schemas.microsoft.com/office/drawing/2014/main" id="{9F726F6F-F324-7925-4699-BEB35E0A5035}"/>
                    </a:ext>
                  </a:extLst>
                </p:cNvPr>
                <p:cNvSpPr/>
                <p:nvPr/>
              </p:nvSpPr>
              <p:spPr>
                <a:xfrm>
                  <a:off x="6961537" y="-58615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8" name="Hexagon 127">
                  <a:extLst>
                    <a:ext uri="{FF2B5EF4-FFF2-40B4-BE49-F238E27FC236}">
                      <a16:creationId xmlns:a16="http://schemas.microsoft.com/office/drawing/2014/main" id="{B1BAEEC3-3562-F32B-39A1-8E94CD310E5E}"/>
                    </a:ext>
                  </a:extLst>
                </p:cNvPr>
                <p:cNvSpPr/>
                <p:nvPr/>
              </p:nvSpPr>
              <p:spPr>
                <a:xfrm>
                  <a:off x="6957624" y="35950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9" name="Hexagon 128">
                  <a:extLst>
                    <a:ext uri="{FF2B5EF4-FFF2-40B4-BE49-F238E27FC236}">
                      <a16:creationId xmlns:a16="http://schemas.microsoft.com/office/drawing/2014/main" id="{8517C339-350C-0CB1-D73D-55F800F4E698}"/>
                    </a:ext>
                  </a:extLst>
                </p:cNvPr>
                <p:cNvSpPr/>
                <p:nvPr/>
              </p:nvSpPr>
              <p:spPr>
                <a:xfrm>
                  <a:off x="6957624" y="319649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Hexagon 129">
                  <a:extLst>
                    <a:ext uri="{FF2B5EF4-FFF2-40B4-BE49-F238E27FC236}">
                      <a16:creationId xmlns:a16="http://schemas.microsoft.com/office/drawing/2014/main" id="{345D92AA-F2F2-A46A-38EB-1A6FD6E96452}"/>
                    </a:ext>
                  </a:extLst>
                </p:cNvPr>
                <p:cNvSpPr/>
                <p:nvPr/>
              </p:nvSpPr>
              <p:spPr>
                <a:xfrm>
                  <a:off x="6957624" y="414606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Hexagon 130">
                  <a:extLst>
                    <a:ext uri="{FF2B5EF4-FFF2-40B4-BE49-F238E27FC236}">
                      <a16:creationId xmlns:a16="http://schemas.microsoft.com/office/drawing/2014/main" id="{B0C0C80E-64DC-6B0D-7B62-AACDFFF8E2B5}"/>
                    </a:ext>
                  </a:extLst>
                </p:cNvPr>
                <p:cNvSpPr/>
                <p:nvPr/>
              </p:nvSpPr>
              <p:spPr>
                <a:xfrm>
                  <a:off x="6957624" y="129735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Hexagon 131">
                  <a:extLst>
                    <a:ext uri="{FF2B5EF4-FFF2-40B4-BE49-F238E27FC236}">
                      <a16:creationId xmlns:a16="http://schemas.microsoft.com/office/drawing/2014/main" id="{E85116F7-268C-C0B9-3415-D04C9FC79614}"/>
                    </a:ext>
                  </a:extLst>
                </p:cNvPr>
                <p:cNvSpPr/>
                <p:nvPr/>
              </p:nvSpPr>
              <p:spPr>
                <a:xfrm>
                  <a:off x="6957624" y="224692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Hexagon 132">
                  <a:extLst>
                    <a:ext uri="{FF2B5EF4-FFF2-40B4-BE49-F238E27FC236}">
                      <a16:creationId xmlns:a16="http://schemas.microsoft.com/office/drawing/2014/main" id="{13FFBD3C-9C84-7192-3FBD-92C77EC6609C}"/>
                    </a:ext>
                  </a:extLst>
                </p:cNvPr>
                <p:cNvSpPr/>
                <p:nvPr/>
              </p:nvSpPr>
              <p:spPr>
                <a:xfrm>
                  <a:off x="6957624" y="509564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Hexagon 133">
                  <a:extLst>
                    <a:ext uri="{FF2B5EF4-FFF2-40B4-BE49-F238E27FC236}">
                      <a16:creationId xmlns:a16="http://schemas.microsoft.com/office/drawing/2014/main" id="{00C04211-824D-188B-0064-085B680713E6}"/>
                    </a:ext>
                  </a:extLst>
                </p:cNvPr>
                <p:cNvSpPr/>
                <p:nvPr/>
              </p:nvSpPr>
              <p:spPr>
                <a:xfrm>
                  <a:off x="6957624" y="604521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Hexagon 134">
                  <a:extLst>
                    <a:ext uri="{FF2B5EF4-FFF2-40B4-BE49-F238E27FC236}">
                      <a16:creationId xmlns:a16="http://schemas.microsoft.com/office/drawing/2014/main" id="{A0D58984-E73B-86AB-7F04-DFF3379EBD1D}"/>
                    </a:ext>
                  </a:extLst>
                </p:cNvPr>
                <p:cNvSpPr/>
                <p:nvPr/>
              </p:nvSpPr>
              <p:spPr>
                <a:xfrm>
                  <a:off x="6111630" y="-14849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6" name="Hexagon 135">
                  <a:extLst>
                    <a:ext uri="{FF2B5EF4-FFF2-40B4-BE49-F238E27FC236}">
                      <a16:creationId xmlns:a16="http://schemas.microsoft.com/office/drawing/2014/main" id="{B5B9471E-5ECC-84E1-670A-4C44F2CA8028}"/>
                    </a:ext>
                  </a:extLst>
                </p:cNvPr>
                <p:cNvSpPr/>
                <p:nvPr/>
              </p:nvSpPr>
              <p:spPr>
                <a:xfrm>
                  <a:off x="6107717" y="797167"/>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7" name="Hexagon 136">
                  <a:extLst>
                    <a:ext uri="{FF2B5EF4-FFF2-40B4-BE49-F238E27FC236}">
                      <a16:creationId xmlns:a16="http://schemas.microsoft.com/office/drawing/2014/main" id="{31E772E5-C6CE-BC45-D0D1-A302EBCC5AC3}"/>
                    </a:ext>
                  </a:extLst>
                </p:cNvPr>
                <p:cNvSpPr/>
                <p:nvPr/>
              </p:nvSpPr>
              <p:spPr>
                <a:xfrm>
                  <a:off x="6107717" y="3634158"/>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8" name="Hexagon 137">
                  <a:extLst>
                    <a:ext uri="{FF2B5EF4-FFF2-40B4-BE49-F238E27FC236}">
                      <a16:creationId xmlns:a16="http://schemas.microsoft.com/office/drawing/2014/main" id="{69D9567A-5209-34E8-624F-36A8AFC55384}"/>
                    </a:ext>
                  </a:extLst>
                </p:cNvPr>
                <p:cNvSpPr/>
                <p:nvPr/>
              </p:nvSpPr>
              <p:spPr>
                <a:xfrm>
                  <a:off x="6107717" y="4583730"/>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9" name="Hexagon 138">
                  <a:extLst>
                    <a:ext uri="{FF2B5EF4-FFF2-40B4-BE49-F238E27FC236}">
                      <a16:creationId xmlns:a16="http://schemas.microsoft.com/office/drawing/2014/main" id="{3916D343-1CBF-661C-CC6D-C31ECB22396D}"/>
                    </a:ext>
                  </a:extLst>
                </p:cNvPr>
                <p:cNvSpPr/>
                <p:nvPr/>
              </p:nvSpPr>
              <p:spPr>
                <a:xfrm>
                  <a:off x="6107717" y="173501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0" name="Hexagon 139">
                  <a:extLst>
                    <a:ext uri="{FF2B5EF4-FFF2-40B4-BE49-F238E27FC236}">
                      <a16:creationId xmlns:a16="http://schemas.microsoft.com/office/drawing/2014/main" id="{98C89A45-D651-9B88-53F1-5F9EEFE1D4BF}"/>
                    </a:ext>
                  </a:extLst>
                </p:cNvPr>
                <p:cNvSpPr/>
                <p:nvPr/>
              </p:nvSpPr>
              <p:spPr>
                <a:xfrm>
                  <a:off x="6107717" y="268458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1" name="Hexagon 140">
                  <a:extLst>
                    <a:ext uri="{FF2B5EF4-FFF2-40B4-BE49-F238E27FC236}">
                      <a16:creationId xmlns:a16="http://schemas.microsoft.com/office/drawing/2014/main" id="{1D72EA7E-02ED-D3D1-2AD2-EAD1CF83D2BE}"/>
                    </a:ext>
                  </a:extLst>
                </p:cNvPr>
                <p:cNvSpPr/>
                <p:nvPr/>
              </p:nvSpPr>
              <p:spPr>
                <a:xfrm>
                  <a:off x="6107717" y="5533302"/>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Hexagon 141">
                  <a:extLst>
                    <a:ext uri="{FF2B5EF4-FFF2-40B4-BE49-F238E27FC236}">
                      <a16:creationId xmlns:a16="http://schemas.microsoft.com/office/drawing/2014/main" id="{900BA283-6404-D2CB-BE58-20AA1E86979E}"/>
                    </a:ext>
                  </a:extLst>
                </p:cNvPr>
                <p:cNvSpPr/>
                <p:nvPr/>
              </p:nvSpPr>
              <p:spPr>
                <a:xfrm>
                  <a:off x="6107717" y="648287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Hexagon 142">
                  <a:extLst>
                    <a:ext uri="{FF2B5EF4-FFF2-40B4-BE49-F238E27FC236}">
                      <a16:creationId xmlns:a16="http://schemas.microsoft.com/office/drawing/2014/main" id="{AC1BFE85-CFDE-022A-BFBD-2EEFC2C4466E}"/>
                    </a:ext>
                  </a:extLst>
                </p:cNvPr>
                <p:cNvSpPr/>
                <p:nvPr/>
              </p:nvSpPr>
              <p:spPr>
                <a:xfrm>
                  <a:off x="5244114" y="505851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Hexagon 143">
                  <a:extLst>
                    <a:ext uri="{FF2B5EF4-FFF2-40B4-BE49-F238E27FC236}">
                      <a16:creationId xmlns:a16="http://schemas.microsoft.com/office/drawing/2014/main" id="{A7007DB8-0688-7104-2FB8-82A56D96354C}"/>
                    </a:ext>
                  </a:extLst>
                </p:cNvPr>
                <p:cNvSpPr/>
                <p:nvPr/>
              </p:nvSpPr>
              <p:spPr>
                <a:xfrm>
                  <a:off x="4386381" y="553330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Hexagon 144">
                  <a:extLst>
                    <a:ext uri="{FF2B5EF4-FFF2-40B4-BE49-F238E27FC236}">
                      <a16:creationId xmlns:a16="http://schemas.microsoft.com/office/drawing/2014/main" id="{00123DAA-894C-DD51-BAD8-1F49BD9664C6}"/>
                    </a:ext>
                  </a:extLst>
                </p:cNvPr>
                <p:cNvSpPr/>
                <p:nvPr/>
              </p:nvSpPr>
              <p:spPr>
                <a:xfrm>
                  <a:off x="46385" y="414606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6" name="Hexagon 145">
                  <a:extLst>
                    <a:ext uri="{FF2B5EF4-FFF2-40B4-BE49-F238E27FC236}">
                      <a16:creationId xmlns:a16="http://schemas.microsoft.com/office/drawing/2014/main" id="{4E3E29A0-7FAC-48EA-AD8A-C0069435AF38}"/>
                    </a:ext>
                  </a:extLst>
                </p:cNvPr>
                <p:cNvSpPr/>
                <p:nvPr/>
              </p:nvSpPr>
              <p:spPr>
                <a:xfrm>
                  <a:off x="925617" y="648287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7" name="Hexagon 146">
                  <a:extLst>
                    <a:ext uri="{FF2B5EF4-FFF2-40B4-BE49-F238E27FC236}">
                      <a16:creationId xmlns:a16="http://schemas.microsoft.com/office/drawing/2014/main" id="{B187A732-7635-8CD0-97A7-7B732D460AB1}"/>
                    </a:ext>
                  </a:extLst>
                </p:cNvPr>
                <p:cNvSpPr/>
                <p:nvPr/>
              </p:nvSpPr>
              <p:spPr>
                <a:xfrm>
                  <a:off x="5244090" y="-58615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8" name="Hexagon 147">
                  <a:extLst>
                    <a:ext uri="{FF2B5EF4-FFF2-40B4-BE49-F238E27FC236}">
                      <a16:creationId xmlns:a16="http://schemas.microsoft.com/office/drawing/2014/main" id="{9BC77C3A-5AD3-DD65-7C13-C12AC40A5D92}"/>
                    </a:ext>
                  </a:extLst>
                </p:cNvPr>
                <p:cNvSpPr/>
                <p:nvPr/>
              </p:nvSpPr>
              <p:spPr>
                <a:xfrm>
                  <a:off x="1660759" y="-148494"/>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9" name="Hexagon 148">
                  <a:extLst>
                    <a:ext uri="{FF2B5EF4-FFF2-40B4-BE49-F238E27FC236}">
                      <a16:creationId xmlns:a16="http://schemas.microsoft.com/office/drawing/2014/main" id="{4421383C-E10F-EE92-3995-BD1AB96103C2}"/>
                    </a:ext>
                  </a:extLst>
                </p:cNvPr>
                <p:cNvSpPr/>
                <p:nvPr/>
              </p:nvSpPr>
              <p:spPr>
                <a:xfrm>
                  <a:off x="4478208" y="35950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0" name="Hexagon 149">
                  <a:extLst>
                    <a:ext uri="{FF2B5EF4-FFF2-40B4-BE49-F238E27FC236}">
                      <a16:creationId xmlns:a16="http://schemas.microsoft.com/office/drawing/2014/main" id="{62E9ABC5-31A8-FB71-55E5-3B42D1231134}"/>
                    </a:ext>
                  </a:extLst>
                </p:cNvPr>
                <p:cNvSpPr/>
                <p:nvPr/>
              </p:nvSpPr>
              <p:spPr>
                <a:xfrm>
                  <a:off x="3531571" y="6060833"/>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Hexagon 150">
                  <a:extLst>
                    <a:ext uri="{FF2B5EF4-FFF2-40B4-BE49-F238E27FC236}">
                      <a16:creationId xmlns:a16="http://schemas.microsoft.com/office/drawing/2014/main" id="{B7328122-571A-D8F0-42BB-03B455F97E79}"/>
                    </a:ext>
                  </a:extLst>
                </p:cNvPr>
                <p:cNvSpPr/>
                <p:nvPr/>
              </p:nvSpPr>
              <p:spPr>
                <a:xfrm>
                  <a:off x="5234331" y="6045211"/>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Hexagon 151">
                  <a:extLst>
                    <a:ext uri="{FF2B5EF4-FFF2-40B4-BE49-F238E27FC236}">
                      <a16:creationId xmlns:a16="http://schemas.microsoft.com/office/drawing/2014/main" id="{C3D73037-711D-E434-3F5B-BB949E56D862}"/>
                    </a:ext>
                  </a:extLst>
                </p:cNvPr>
                <p:cNvSpPr/>
                <p:nvPr/>
              </p:nvSpPr>
              <p:spPr>
                <a:xfrm>
                  <a:off x="4408846" y="6482872"/>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Hexagon 152">
                  <a:extLst>
                    <a:ext uri="{FF2B5EF4-FFF2-40B4-BE49-F238E27FC236}">
                      <a16:creationId xmlns:a16="http://schemas.microsoft.com/office/drawing/2014/main" id="{A05B436A-615E-622D-8D7E-866982215E10}"/>
                    </a:ext>
                  </a:extLst>
                </p:cNvPr>
                <p:cNvSpPr/>
                <p:nvPr/>
              </p:nvSpPr>
              <p:spPr>
                <a:xfrm>
                  <a:off x="2668934" y="5533300"/>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4" name="Hexagon 153">
                  <a:extLst>
                    <a:ext uri="{FF2B5EF4-FFF2-40B4-BE49-F238E27FC236}">
                      <a16:creationId xmlns:a16="http://schemas.microsoft.com/office/drawing/2014/main" id="{C45A3C2F-BC1B-3C46-BCA1-D8AA1EAFC62B}"/>
                    </a:ext>
                  </a:extLst>
                </p:cNvPr>
                <p:cNvSpPr/>
                <p:nvPr/>
              </p:nvSpPr>
              <p:spPr>
                <a:xfrm>
                  <a:off x="925616" y="458372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5" name="Hexagon 154">
                  <a:extLst>
                    <a:ext uri="{FF2B5EF4-FFF2-40B4-BE49-F238E27FC236}">
                      <a16:creationId xmlns:a16="http://schemas.microsoft.com/office/drawing/2014/main" id="{123E54D2-1FCB-FDD6-40A4-A5E0CA05F0AD}"/>
                    </a:ext>
                  </a:extLst>
                </p:cNvPr>
                <p:cNvSpPr/>
                <p:nvPr/>
              </p:nvSpPr>
              <p:spPr>
                <a:xfrm>
                  <a:off x="1821950" y="6045209"/>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7" name="Hexagon 156">
                <a:extLst>
                  <a:ext uri="{FF2B5EF4-FFF2-40B4-BE49-F238E27FC236}">
                    <a16:creationId xmlns:a16="http://schemas.microsoft.com/office/drawing/2014/main" id="{05BC9A5E-EB25-20BC-E2BE-21A09508A99C}"/>
                  </a:ext>
                </a:extLst>
              </p:cNvPr>
              <p:cNvSpPr/>
              <p:nvPr/>
            </p:nvSpPr>
            <p:spPr>
              <a:xfrm>
                <a:off x="2475514" y="359505"/>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Hexagon 157">
                <a:extLst>
                  <a:ext uri="{FF2B5EF4-FFF2-40B4-BE49-F238E27FC236}">
                    <a16:creationId xmlns:a16="http://schemas.microsoft.com/office/drawing/2014/main" id="{B22EE804-7F17-740D-E7ED-02BB4C4FD6AF}"/>
                  </a:ext>
                </a:extLst>
              </p:cNvPr>
              <p:cNvSpPr/>
              <p:nvPr/>
            </p:nvSpPr>
            <p:spPr>
              <a:xfrm>
                <a:off x="3290269" y="-168028"/>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9" name="Hexagon 158">
                <a:extLst>
                  <a:ext uri="{FF2B5EF4-FFF2-40B4-BE49-F238E27FC236}">
                    <a16:creationId xmlns:a16="http://schemas.microsoft.com/office/drawing/2014/main" id="{2F733E04-A4B4-F795-9EBF-C39DE02A1D5F}"/>
                  </a:ext>
                </a:extLst>
              </p:cNvPr>
              <p:cNvSpPr/>
              <p:nvPr/>
            </p:nvSpPr>
            <p:spPr>
              <a:xfrm>
                <a:off x="1620704" y="797166"/>
                <a:ext cx="1000369"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6" name="Hexagon 175">
              <a:extLst>
                <a:ext uri="{FF2B5EF4-FFF2-40B4-BE49-F238E27FC236}">
                  <a16:creationId xmlns:a16="http://schemas.microsoft.com/office/drawing/2014/main" id="{1748D446-8E56-76D1-2281-B2D4D5DBE7E8}"/>
                </a:ext>
              </a:extLst>
            </p:cNvPr>
            <p:cNvSpPr/>
            <p:nvPr/>
          </p:nvSpPr>
          <p:spPr>
            <a:xfrm>
              <a:off x="12110441" y="-543178"/>
              <a:ext cx="997276"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7" name="Hexagon 176">
              <a:extLst>
                <a:ext uri="{FF2B5EF4-FFF2-40B4-BE49-F238E27FC236}">
                  <a16:creationId xmlns:a16="http://schemas.microsoft.com/office/drawing/2014/main" id="{F4580C96-F805-B420-5B01-15935788B1BC}"/>
                </a:ext>
              </a:extLst>
            </p:cNvPr>
            <p:cNvSpPr/>
            <p:nvPr/>
          </p:nvSpPr>
          <p:spPr>
            <a:xfrm>
              <a:off x="12110441" y="410570"/>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8" name="Hexagon 177">
              <a:extLst>
                <a:ext uri="{FF2B5EF4-FFF2-40B4-BE49-F238E27FC236}">
                  <a16:creationId xmlns:a16="http://schemas.microsoft.com/office/drawing/2014/main" id="{2E234B87-FF5F-A216-A97A-809D140E62F5}"/>
                </a:ext>
              </a:extLst>
            </p:cNvPr>
            <p:cNvSpPr/>
            <p:nvPr/>
          </p:nvSpPr>
          <p:spPr>
            <a:xfrm>
              <a:off x="12106528" y="1356505"/>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9" name="Hexagon 178">
              <a:extLst>
                <a:ext uri="{FF2B5EF4-FFF2-40B4-BE49-F238E27FC236}">
                  <a16:creationId xmlns:a16="http://schemas.microsoft.com/office/drawing/2014/main" id="{23948FA7-5C0C-A944-9ABC-3A287B606107}"/>
                </a:ext>
              </a:extLst>
            </p:cNvPr>
            <p:cNvSpPr/>
            <p:nvPr/>
          </p:nvSpPr>
          <p:spPr>
            <a:xfrm>
              <a:off x="12095955" y="2297284"/>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0" name="Hexagon 179">
              <a:extLst>
                <a:ext uri="{FF2B5EF4-FFF2-40B4-BE49-F238E27FC236}">
                  <a16:creationId xmlns:a16="http://schemas.microsoft.com/office/drawing/2014/main" id="{841F6D23-0057-845A-5E99-E3484A1F705B}"/>
                </a:ext>
              </a:extLst>
            </p:cNvPr>
            <p:cNvSpPr/>
            <p:nvPr/>
          </p:nvSpPr>
          <p:spPr>
            <a:xfrm>
              <a:off x="12095955" y="3255601"/>
              <a:ext cx="997276" cy="875323"/>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1" name="Hexagon 180">
              <a:extLst>
                <a:ext uri="{FF2B5EF4-FFF2-40B4-BE49-F238E27FC236}">
                  <a16:creationId xmlns:a16="http://schemas.microsoft.com/office/drawing/2014/main" id="{FB2CC896-5AA5-715D-AEF3-69D4BFD29695}"/>
                </a:ext>
              </a:extLst>
            </p:cNvPr>
            <p:cNvSpPr/>
            <p:nvPr/>
          </p:nvSpPr>
          <p:spPr>
            <a:xfrm>
              <a:off x="12095955" y="4209349"/>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2" name="Hexagon 181">
              <a:extLst>
                <a:ext uri="{FF2B5EF4-FFF2-40B4-BE49-F238E27FC236}">
                  <a16:creationId xmlns:a16="http://schemas.microsoft.com/office/drawing/2014/main" id="{21763A0C-6ECD-4BAC-1191-AACC6E95AC0E}"/>
                </a:ext>
              </a:extLst>
            </p:cNvPr>
            <p:cNvSpPr/>
            <p:nvPr/>
          </p:nvSpPr>
          <p:spPr>
            <a:xfrm>
              <a:off x="12092042" y="5155284"/>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3" name="Hexagon 182">
              <a:extLst>
                <a:ext uri="{FF2B5EF4-FFF2-40B4-BE49-F238E27FC236}">
                  <a16:creationId xmlns:a16="http://schemas.microsoft.com/office/drawing/2014/main" id="{148F93BD-3D14-1E58-D192-778005E3C5D8}"/>
                </a:ext>
              </a:extLst>
            </p:cNvPr>
            <p:cNvSpPr/>
            <p:nvPr/>
          </p:nvSpPr>
          <p:spPr>
            <a:xfrm>
              <a:off x="12081469" y="6096063"/>
              <a:ext cx="997276" cy="859149"/>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85" name="TextBox 184">
            <a:extLst>
              <a:ext uri="{FF2B5EF4-FFF2-40B4-BE49-F238E27FC236}">
                <a16:creationId xmlns:a16="http://schemas.microsoft.com/office/drawing/2014/main" id="{390437A8-AA02-B03E-D3ED-589C1BE83649}"/>
              </a:ext>
            </a:extLst>
          </p:cNvPr>
          <p:cNvSpPr txBox="1"/>
          <p:nvPr/>
        </p:nvSpPr>
        <p:spPr>
          <a:xfrm>
            <a:off x="203691" y="750274"/>
            <a:ext cx="1219200" cy="461665"/>
          </a:xfrm>
          <a:prstGeom prst="rect">
            <a:avLst/>
          </a:prstGeom>
          <a:noFill/>
        </p:spPr>
        <p:txBody>
          <a:bodyPr wrap="square" rtlCol="0">
            <a:spAutoFit/>
          </a:bodyPr>
          <a:lstStyle/>
          <a:p>
            <a:r>
              <a:rPr lang="en-IN" sz="2400" dirty="0">
                <a:solidFill>
                  <a:schemeClr val="accent2">
                    <a:lumMod val="40000"/>
                    <a:lumOff val="60000"/>
                  </a:schemeClr>
                </a:solidFill>
                <a:latin typeface="Algerian" panose="04020705040A02060702" pitchFamily="82" charset="0"/>
              </a:rPr>
              <a:t>TITLE:</a:t>
            </a:r>
          </a:p>
        </p:txBody>
      </p:sp>
    </p:spTree>
    <p:extLst>
      <p:ext uri="{BB962C8B-B14F-4D97-AF65-F5344CB8AC3E}">
        <p14:creationId xmlns:p14="http://schemas.microsoft.com/office/powerpoint/2010/main" val="423891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7" grpId="0"/>
      <p:bldP spid="1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73020" y="942392"/>
            <a:ext cx="10745789" cy="5793370"/>
          </a:xfrm>
          <a:ln>
            <a:miter lim="800000"/>
            <a:headEnd/>
            <a:tailEnd/>
          </a:ln>
        </p:spPr>
        <p:txBody>
          <a:bodyPr rtlCol="0">
            <a:normAutofit/>
          </a:bodyPr>
          <a:lstStyle/>
          <a:p>
            <a:pPr marL="0" indent="0" algn="just">
              <a:lnSpc>
                <a:spcPct val="150000"/>
              </a:lnSpc>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Tourism is a successful industry globally, offering a welcome break from our daily routines. However, planning a tour can be a daunting and time-consuming task. Relying solely on recommendations from friends limits our options to their personal experiences, while travel agents may have biased suggestions aimed at selling packages. Navigating the vast expanse of the internet for research often leaves travelers frustrated and overwhelmed. To address these challenges, we propose EPIC Destinations, an intelligent tour recommendation system that utilizes </a:t>
            </a:r>
            <a:r>
              <a:rPr lang="en-US" dirty="0">
                <a:latin typeface="Times New Roman" panose="02020603050405020304" pitchFamily="18" charset="0"/>
                <a:ea typeface="Calibri" panose="020F0502020204030204" pitchFamily="34" charset="0"/>
                <a:cs typeface="Times New Roman" panose="02020603050405020304" pitchFamily="18" charset="0"/>
              </a:rPr>
              <a:t>collaborative filtering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provide personalized suggestions for travelers. Our website optimizes itineraries, recommends the best places to visit, and offers insights on hotels, local cuisine, ideal timings, and transportation options. By leveraging advanced algorithms and data analysis, EPIC Destinations considers factors such as user feedback, popular attractions, local events, and travel patterns to ensure accurate and unbiased recommendations that cater to individual preferences. Therefore, Through the power of </a:t>
            </a:r>
            <a:r>
              <a:rPr lang="en-US" dirty="0">
                <a:latin typeface="Times New Roman" panose="02020603050405020304" pitchFamily="18" charset="0"/>
                <a:ea typeface="Calibri" panose="020F0502020204030204" pitchFamily="34" charset="0"/>
                <a:cs typeface="Times New Roman" panose="02020603050405020304" pitchFamily="18" charset="0"/>
              </a:rPr>
              <a:t>collaborative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our website enhances the overall travel experience, empowering users to optimize their adventures and create unforgettable memories.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735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885825"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104016" y="1167117"/>
            <a:ext cx="10745789" cy="5793370"/>
          </a:xfrm>
          <a:ln>
            <a:miter lim="800000"/>
            <a:headEnd/>
            <a:tailEnd/>
          </a:ln>
        </p:spPr>
        <p:txBody>
          <a:bodyPr rtlCol="0">
            <a:normAutofit/>
          </a:bodyPr>
          <a:lstStyle/>
          <a:p>
            <a:pPr marL="0" indent="0" algn="just">
              <a:lnSpc>
                <a:spcPct val="150000"/>
              </a:lnSpc>
              <a:spcAft>
                <a:spcPts val="1000"/>
              </a:spcAft>
              <a:buNone/>
            </a:pPr>
            <a:r>
              <a:rPr lang="en-US" dirty="0">
                <a:latin typeface="Times New Roman" panose="02020603050405020304" pitchFamily="18" charset="0"/>
                <a:cs typeface="Times New Roman" panose="02020603050405020304" pitchFamily="18" charset="0"/>
              </a:rPr>
              <a:t>	Tourism has become a very important part of our life. By taking a nap from our daily work life we often want to prefer spending some time somewhere along a sea coast or on a hill station and be at complete peace. In response to the growing importance of taking breaks from our daily routines and seeking peaceful getaways, planning tours has become challenging and time-consuming. While recommendations from friends and travel agents are often limited or biased, searching the internet for solutions can be overwhelming. To address this, we've developed a user-friendly Tour Recommendation System using collaborative filtering. By considering factors like interests, locations, food preferences, and optimal visiting times, the system generates tailored suggestions and day plans. It calculates travel time and time spent at each location to help users efficiently plan their trips. The system also offers real-time recommendations based on the plans of fellow users. This solution aims to simplify and enhance the tour planning experience for users, offering tailored and unbiased recommendations. This application streamlines the tour planning process, making it efficient and enjoyable.</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128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94D4E6DB-EB3E-3F48-ACE2-71B2CBD5F4F0}"/>
              </a:ext>
            </a:extLst>
          </p:cNvPr>
          <p:cNvGraphicFramePr>
            <a:graphicFrameLocks noGrp="1"/>
          </p:cNvGraphicFramePr>
          <p:nvPr>
            <p:ph idx="1"/>
            <p:extLst>
              <p:ext uri="{D42A27DB-BD31-4B8C-83A1-F6EECF244321}">
                <p14:modId xmlns:p14="http://schemas.microsoft.com/office/powerpoint/2010/main" val="3452614512"/>
              </p:ext>
            </p:extLst>
          </p:nvPr>
        </p:nvGraphicFramePr>
        <p:xfrm>
          <a:off x="1414888" y="1397925"/>
          <a:ext cx="10515600" cy="4423494"/>
        </p:xfrm>
        <a:graphic>
          <a:graphicData uri="http://schemas.openxmlformats.org/drawingml/2006/table">
            <a:tbl>
              <a:tblPr firstRow="1" bandRow="1">
                <a:tableStyleId>{21E4AEA4-8DFA-4A89-87EB-49C32662AFE0}</a:tableStyleId>
              </a:tblPr>
              <a:tblGrid>
                <a:gridCol w="754733">
                  <a:extLst>
                    <a:ext uri="{9D8B030D-6E8A-4147-A177-3AD203B41FA5}">
                      <a16:colId xmlns:a16="http://schemas.microsoft.com/office/drawing/2014/main" val="413383218"/>
                    </a:ext>
                  </a:extLst>
                </a:gridCol>
                <a:gridCol w="4006265">
                  <a:extLst>
                    <a:ext uri="{9D8B030D-6E8A-4147-A177-3AD203B41FA5}">
                      <a16:colId xmlns:a16="http://schemas.microsoft.com/office/drawing/2014/main" val="1241343198"/>
                    </a:ext>
                  </a:extLst>
                </a:gridCol>
                <a:gridCol w="2346385">
                  <a:extLst>
                    <a:ext uri="{9D8B030D-6E8A-4147-A177-3AD203B41FA5}">
                      <a16:colId xmlns:a16="http://schemas.microsoft.com/office/drawing/2014/main" val="3401894210"/>
                    </a:ext>
                  </a:extLst>
                </a:gridCol>
                <a:gridCol w="3408217">
                  <a:extLst>
                    <a:ext uri="{9D8B030D-6E8A-4147-A177-3AD203B41FA5}">
                      <a16:colId xmlns:a16="http://schemas.microsoft.com/office/drawing/2014/main" val="2383474441"/>
                    </a:ext>
                  </a:extLst>
                </a:gridCol>
              </a:tblGrid>
              <a:tr h="1005964">
                <a:tc>
                  <a:txBody>
                    <a:bodyPr/>
                    <a:lstStyle/>
                    <a:p>
                      <a:endParaRPr lang="en-US" dirty="0"/>
                    </a:p>
                    <a:p>
                      <a:r>
                        <a:rPr lang="en-US" dirty="0"/>
                        <a:t>S.No</a:t>
                      </a:r>
                      <a:endParaRPr lang="en-IN" dirty="0"/>
                    </a:p>
                  </a:txBody>
                  <a:tcPr/>
                </a:tc>
                <a:tc>
                  <a:txBody>
                    <a:bodyPr/>
                    <a:lstStyle/>
                    <a:p>
                      <a:pPr algn="ctr"/>
                      <a:endParaRPr lang="en-US" dirty="0"/>
                    </a:p>
                    <a:p>
                      <a:pPr algn="ctr"/>
                      <a:r>
                        <a:rPr lang="en-US" dirty="0"/>
                        <a:t>Title of Article</a:t>
                      </a:r>
                      <a:endParaRPr lang="en-IN" dirty="0"/>
                    </a:p>
                  </a:txBody>
                  <a:tcPr/>
                </a:tc>
                <a:tc>
                  <a:txBody>
                    <a:bodyPr/>
                    <a:lstStyle/>
                    <a:p>
                      <a:pPr algn="ctr"/>
                      <a:endParaRPr lang="en-US" dirty="0"/>
                    </a:p>
                    <a:p>
                      <a:pPr algn="ctr"/>
                      <a:r>
                        <a:rPr lang="en-US" dirty="0"/>
                        <a:t>Authors</a:t>
                      </a:r>
                      <a:endParaRPr lang="en-IN" dirty="0"/>
                    </a:p>
                  </a:txBody>
                  <a:tcPr/>
                </a:tc>
                <a:tc>
                  <a:txBody>
                    <a:bodyPr/>
                    <a:lstStyle/>
                    <a:p>
                      <a:pPr algn="ctr"/>
                      <a:endParaRPr lang="en-US" dirty="0"/>
                    </a:p>
                    <a:p>
                      <a:pPr algn="ctr"/>
                      <a:r>
                        <a:rPr lang="en-US" dirty="0"/>
                        <a:t>Description</a:t>
                      </a:r>
                      <a:endParaRPr lang="en-IN" dirty="0"/>
                    </a:p>
                  </a:txBody>
                  <a:tcPr/>
                </a:tc>
                <a:extLst>
                  <a:ext uri="{0D108BD9-81ED-4DB2-BD59-A6C34878D82A}">
                    <a16:rowId xmlns:a16="http://schemas.microsoft.com/office/drawing/2014/main" val="3445774252"/>
                  </a:ext>
                </a:extLst>
              </a:tr>
              <a:tr h="1549312">
                <a:tc>
                  <a:txBody>
                    <a:bodyPr/>
                    <a:lstStyle/>
                    <a:p>
                      <a:r>
                        <a:rPr lang="en-US" dirty="0"/>
                        <a:t>1.</a:t>
                      </a:r>
                      <a:endParaRPr lang="en-IN" dirty="0"/>
                    </a:p>
                  </a:txBody>
                  <a:tcPr/>
                </a:tc>
                <a:tc>
                  <a:txBody>
                    <a:bodyPr/>
                    <a:lstStyle/>
                    <a:p>
                      <a:r>
                        <a:rPr lang="en-US" sz="1800" dirty="0">
                          <a:effectLst/>
                        </a:rPr>
                        <a:t>A Machine Learning Approach to Building a Tourism Recommendation System using Sentiment Analysis</a:t>
                      </a:r>
                      <a:r>
                        <a:rPr lang="en-US" sz="2400" dirty="0"/>
                        <a:t> </a:t>
                      </a:r>
                      <a:endParaRPr lang="en-IN" dirty="0"/>
                    </a:p>
                  </a:txBody>
                  <a:tcPr/>
                </a:tc>
                <a:tc>
                  <a:txBody>
                    <a:bodyPr/>
                    <a:lstStyle/>
                    <a:p>
                      <a:r>
                        <a:rPr lang="en-US" sz="1800" dirty="0"/>
                        <a:t>Abhishek Kulkarni, </a:t>
                      </a:r>
                    </a:p>
                    <a:p>
                      <a:r>
                        <a:rPr lang="en-US" sz="1800" dirty="0"/>
                        <a:t>R. M. Samant, </a:t>
                      </a:r>
                    </a:p>
                    <a:p>
                      <a:r>
                        <a:rPr lang="en-US" sz="1800" dirty="0"/>
                        <a:t>Prathamesh Barve, </a:t>
                      </a:r>
                    </a:p>
                    <a:p>
                      <a:r>
                        <a:rPr lang="en-US" sz="1800" dirty="0"/>
                        <a:t>Aarushi Phade</a:t>
                      </a:r>
                      <a:endParaRPr lang="en-IN" dirty="0"/>
                    </a:p>
                  </a:txBody>
                  <a:tcPr/>
                </a:tc>
                <a:tc>
                  <a:txBody>
                    <a:bodyPr/>
                    <a:lstStyle/>
                    <a:p>
                      <a:r>
                        <a:rPr lang="en-US" sz="1800" dirty="0"/>
                        <a:t>Analysis of various machine learning and deep learning algorithms has been done and their behavior has been studied. </a:t>
                      </a:r>
                      <a:endParaRPr lang="en-IN" dirty="0"/>
                    </a:p>
                  </a:txBody>
                  <a:tcPr/>
                </a:tc>
                <a:extLst>
                  <a:ext uri="{0D108BD9-81ED-4DB2-BD59-A6C34878D82A}">
                    <a16:rowId xmlns:a16="http://schemas.microsoft.com/office/drawing/2014/main" val="3030868438"/>
                  </a:ext>
                </a:extLst>
              </a:tr>
              <a:tr h="1868218">
                <a:tc>
                  <a:txBody>
                    <a:bodyPr/>
                    <a:lstStyle/>
                    <a:p>
                      <a:r>
                        <a:rPr lang="en-US" dirty="0"/>
                        <a:t>2.</a:t>
                      </a:r>
                      <a:endParaRPr lang="en-IN" dirty="0"/>
                    </a:p>
                  </a:txBody>
                  <a:tcPr/>
                </a:tc>
                <a:tc>
                  <a:txBody>
                    <a:bodyPr/>
                    <a:lstStyle/>
                    <a:p>
                      <a:r>
                        <a:rPr lang="en-US" sz="1800" dirty="0">
                          <a:effectLst/>
                        </a:rPr>
                        <a:t>Constrained interest-based tour recommendations in large scale cultural heritage virtual environments </a:t>
                      </a:r>
                      <a:endParaRPr lang="en-IN" dirty="0"/>
                    </a:p>
                  </a:txBody>
                  <a:tcPr/>
                </a:tc>
                <a:tc>
                  <a:txBody>
                    <a:bodyPr/>
                    <a:lstStyle/>
                    <a:p>
                      <a:r>
                        <a:rPr lang="en-US" sz="1800" dirty="0"/>
                        <a:t>Vasileios Komianos, Konstantinos Oikonomou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aim is to deal with these issues by providing users with constrained interest-based tour recommendations. </a:t>
                      </a:r>
                      <a:endParaRPr lang="en-IN" dirty="0"/>
                    </a:p>
                  </a:txBody>
                  <a:tcPr/>
                </a:tc>
                <a:extLst>
                  <a:ext uri="{0D108BD9-81ED-4DB2-BD59-A6C34878D82A}">
                    <a16:rowId xmlns:a16="http://schemas.microsoft.com/office/drawing/2014/main" val="3271369758"/>
                  </a:ext>
                </a:extLst>
              </a:tr>
            </a:tbl>
          </a:graphicData>
        </a:graphic>
      </p:graphicFrame>
    </p:spTree>
    <p:extLst>
      <p:ext uri="{BB962C8B-B14F-4D97-AF65-F5344CB8AC3E}">
        <p14:creationId xmlns:p14="http://schemas.microsoft.com/office/powerpoint/2010/main" val="281873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73020" y="134221"/>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 in Existing System</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530220" y="972879"/>
            <a:ext cx="9043569" cy="2555874"/>
          </a:xfrm>
          <a:ln>
            <a:miter lim="800000"/>
            <a:headEnd/>
            <a:tailEnd/>
          </a:ln>
        </p:spPr>
        <p:txBody>
          <a:bodyPr rtlCol="0">
            <a:normAutofit/>
          </a:bodyPr>
          <a:lstStyle/>
          <a:p>
            <a:pPr algn="just">
              <a:lnSpc>
                <a:spcPct val="150000"/>
              </a:lnSpc>
              <a:spcAft>
                <a:spcPts val="100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Inefficient and Biased Travel Recommendations</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Information Overload and Confusion</a:t>
            </a:r>
          </a:p>
          <a:p>
            <a:pPr algn="just">
              <a:lnSpc>
                <a:spcPct val="150000"/>
              </a:lnSpc>
              <a:spcAft>
                <a:spcPts val="1000"/>
              </a:spcAf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Lack of Personalization in Trip Planning</a:t>
            </a:r>
          </a:p>
        </p:txBody>
      </p:sp>
      <p:sp>
        <p:nvSpPr>
          <p:cNvPr id="4" name="TextBox 3">
            <a:extLst>
              <a:ext uri="{FF2B5EF4-FFF2-40B4-BE49-F238E27FC236}">
                <a16:creationId xmlns:a16="http://schemas.microsoft.com/office/drawing/2014/main" id="{FF9167D8-DE67-36AC-DF89-743629841D4D}"/>
              </a:ext>
            </a:extLst>
          </p:cNvPr>
          <p:cNvSpPr txBox="1"/>
          <p:nvPr/>
        </p:nvSpPr>
        <p:spPr>
          <a:xfrm>
            <a:off x="1073018" y="3075057"/>
            <a:ext cx="10745789" cy="707886"/>
          </a:xfrm>
          <a:prstGeom prst="rect">
            <a:avLst/>
          </a:prstGeom>
          <a:noFill/>
        </p:spPr>
        <p:txBody>
          <a:bodyPr wrap="square" rtlCol="0">
            <a:sp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IN" sz="4000" dirty="0"/>
          </a:p>
        </p:txBody>
      </p:sp>
      <p:sp>
        <p:nvSpPr>
          <p:cNvPr id="5" name="TextBox 4">
            <a:extLst>
              <a:ext uri="{FF2B5EF4-FFF2-40B4-BE49-F238E27FC236}">
                <a16:creationId xmlns:a16="http://schemas.microsoft.com/office/drawing/2014/main" id="{D59EAE1F-AE40-2939-B5EF-713AA9BE5546}"/>
              </a:ext>
            </a:extLst>
          </p:cNvPr>
          <p:cNvSpPr txBox="1"/>
          <p:nvPr/>
        </p:nvSpPr>
        <p:spPr>
          <a:xfrm>
            <a:off x="1073018" y="4109601"/>
            <a:ext cx="10745789"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Our idea is to create a special website that helps people, to plan their trips in a way they wish. This system will learn about people's interests and travel habits from the places they like. Then, it will use this information to suggest cool places to visit, yummy foods to try, and the best times to go. Plus, it will keep getting better at giving suggestions as more people use it and share their thoughts. This way, everyone can have a super fun and personalized travel experience without feeling confused or spending too much time searching on the internet.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62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73020" y="942392"/>
            <a:ext cx="10745789" cy="5793370"/>
          </a:xfrm>
          <a:ln>
            <a:miter lim="800000"/>
            <a:headEnd/>
            <a:tailEnd/>
          </a:ln>
        </p:spPr>
        <p:txBody>
          <a:bodyPr rtlCol="0">
            <a:normAutofit/>
          </a:bodyPr>
          <a:lstStyle/>
          <a:p>
            <a:pPr marL="0" indent="0" algn="just">
              <a:lnSpc>
                <a:spcPct val="150000"/>
              </a:lnSpc>
              <a:spcAft>
                <a:spcPts val="1000"/>
              </a:spcAft>
              <a:buNone/>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main objective of the project is to provide efficient personalized recommendations and unbiased suggestions for tour planning.</a:t>
            </a:r>
          </a:p>
          <a:p>
            <a:pPr algn="just">
              <a:lnSpc>
                <a:spcPct val="150000"/>
              </a:lnSpc>
              <a:spcAft>
                <a:spcPts val="1000"/>
              </a:spcAft>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Times New Roman" panose="02020603050405020304" pitchFamily="18" charset="0"/>
              </a:rPr>
              <a:t>Personalized Planning: </a:t>
            </a:r>
            <a:r>
              <a:rPr lang="en-US" sz="1800" dirty="0">
                <a:latin typeface="Calibri" panose="020F0502020204030204" pitchFamily="34" charset="0"/>
                <a:ea typeface="Calibri" panose="020F0502020204030204" pitchFamily="34" charset="0"/>
                <a:cs typeface="Times New Roman" panose="02020603050405020304" pitchFamily="18" charset="0"/>
              </a:rPr>
              <a:t>Create a system that understands users' interests and behaviors to offer personalized travel plans, considering their preferences.</a:t>
            </a:r>
          </a:p>
          <a:p>
            <a:pPr algn="just">
              <a:lnSpc>
                <a:spcPct val="150000"/>
              </a:lnSpc>
              <a:spcAft>
                <a:spcPts val="1000"/>
              </a:spcAft>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Times New Roman" panose="02020603050405020304" pitchFamily="18" charset="0"/>
              </a:rPr>
              <a:t>Impartial Suggestions: </a:t>
            </a:r>
            <a:r>
              <a:rPr lang="en-US" sz="1800" dirty="0">
                <a:latin typeface="Calibri" panose="020F0502020204030204" pitchFamily="34" charset="0"/>
                <a:ea typeface="Calibri" panose="020F0502020204030204" pitchFamily="34" charset="0"/>
                <a:cs typeface="Times New Roman" panose="02020603050405020304" pitchFamily="18" charset="0"/>
              </a:rPr>
              <a:t>Develop algorithms that provide fair and varied travel recommendations, reducing personal biases and financial motivations often present in traditional advice sources.</a:t>
            </a:r>
          </a:p>
          <a:p>
            <a:pPr algn="just">
              <a:lnSpc>
                <a:spcPct val="150000"/>
              </a:lnSpc>
              <a:spcAft>
                <a:spcPts val="1000"/>
              </a:spcAft>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Times New Roman" panose="02020603050405020304" pitchFamily="18" charset="0"/>
              </a:rPr>
              <a:t>Real-Time Adaptability: </a:t>
            </a:r>
            <a:r>
              <a:rPr lang="en-US" sz="1800" dirty="0">
                <a:latin typeface="Calibri" panose="020F0502020204030204" pitchFamily="34" charset="0"/>
                <a:ea typeface="Calibri" panose="020F0502020204030204" pitchFamily="34" charset="0"/>
                <a:cs typeface="Times New Roman" panose="02020603050405020304" pitchFamily="18" charset="0"/>
              </a:rPr>
              <a:t>Build a system that adjusts recommendations based on users' inputs, ensuring plans stay relevant and adaptable to changing situations, enhancing the overall travel experience.</a:t>
            </a:r>
          </a:p>
          <a:p>
            <a:pPr algn="just">
              <a:lnSpc>
                <a:spcPct val="150000"/>
              </a:lnSpc>
              <a:spcAft>
                <a:spcPts val="1000"/>
              </a:spcAft>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Times New Roman" panose="02020603050405020304" pitchFamily="18" charset="0"/>
              </a:rPr>
              <a:t>User-Friendly Interface: </a:t>
            </a:r>
            <a:r>
              <a:rPr lang="en-US" sz="1800" dirty="0">
                <a:latin typeface="Calibri" panose="020F0502020204030204" pitchFamily="34" charset="0"/>
                <a:ea typeface="Calibri" panose="020F0502020204030204" pitchFamily="34" charset="0"/>
                <a:cs typeface="Times New Roman" panose="02020603050405020304" pitchFamily="18" charset="0"/>
              </a:rPr>
              <a:t>Design an easy-to-use platform where users can input preferences, receive practical itineraries, and provide </a:t>
            </a:r>
            <a:r>
              <a:rPr lang="en-US" dirty="0">
                <a:latin typeface="Calibri" panose="020F0502020204030204" pitchFamily="34" charset="0"/>
                <a:ea typeface="Calibri" panose="020F0502020204030204" pitchFamily="34" charset="0"/>
                <a:cs typeface="Times New Roman" panose="02020603050405020304" pitchFamily="18" charset="0"/>
              </a:rPr>
              <a:t>rating </a:t>
            </a:r>
            <a:r>
              <a:rPr lang="en-US" sz="1800" dirty="0">
                <a:latin typeface="Calibri" panose="020F0502020204030204" pitchFamily="34" charset="0"/>
                <a:ea typeface="Calibri" panose="020F0502020204030204" pitchFamily="34" charset="0"/>
                <a:cs typeface="Times New Roman" panose="02020603050405020304" pitchFamily="18" charset="0"/>
              </a:rPr>
              <a:t>for ongoing enhancement.</a:t>
            </a:r>
          </a:p>
        </p:txBody>
      </p:sp>
    </p:spTree>
    <p:extLst>
      <p:ext uri="{BB962C8B-B14F-4D97-AF65-F5344CB8AC3E}">
        <p14:creationId xmlns:p14="http://schemas.microsoft.com/office/powerpoint/2010/main" val="78419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9EA4-4AF1-77DC-F056-CFD1F4325079}"/>
              </a:ext>
            </a:extLst>
          </p:cNvPr>
          <p:cNvSpPr>
            <a:spLocks noGrp="1"/>
          </p:cNvSpPr>
          <p:nvPr>
            <p:ph type="title"/>
          </p:nvPr>
        </p:nvSpPr>
        <p:spPr>
          <a:xfrm>
            <a:off x="1007123" y="122238"/>
            <a:ext cx="10745788" cy="628650"/>
          </a:xfrm>
        </p:spPr>
        <p:txBody>
          <a:bodyPr rtlCol="0" anchor="t">
            <a:normAutofit fontScale="90000"/>
          </a:bodyPr>
          <a:lstStyle/>
          <a:p>
            <a:pPr algn="ctr" eaLnBrk="1" fontAlgn="auto" hangingPunct="1">
              <a:spcAft>
                <a:spcPts val="0"/>
              </a:spcAft>
              <a:defRP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Domain</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08F50-00D4-5C83-8DB2-BD7C4CBB3A8A}"/>
              </a:ext>
            </a:extLst>
          </p:cNvPr>
          <p:cNvSpPr>
            <a:spLocks noGrp="1"/>
          </p:cNvSpPr>
          <p:nvPr>
            <p:ph idx="1"/>
          </p:nvPr>
        </p:nvSpPr>
        <p:spPr>
          <a:xfrm>
            <a:off x="1097958" y="1166835"/>
            <a:ext cx="10745789" cy="5793370"/>
          </a:xfrm>
          <a:ln>
            <a:miter lim="800000"/>
            <a:headEnd/>
            <a:tailEnd/>
          </a:ln>
        </p:spPr>
        <p:txBody>
          <a:bodyPr rtlCol="0">
            <a:normAutofit/>
          </a:bodyPr>
          <a:lstStyle/>
          <a:p>
            <a:pPr algn="just">
              <a:lnSpc>
                <a:spcPct val="150000"/>
              </a:lnSpc>
              <a:spcAft>
                <a:spcPts val="1000"/>
              </a:spcAft>
              <a:buFont typeface="Wingdings" panose="05000000000000000000" pitchFamily="2" charset="2"/>
              <a:buChar char="Ø"/>
            </a:pPr>
            <a:r>
              <a:rPr lang="en-US" sz="1800" dirty="0">
                <a:latin typeface="Calibri" panose="020F0502020204030204" pitchFamily="34" charset="0"/>
                <a:ea typeface="Calibri" panose="020F0502020204030204" pitchFamily="34" charset="0"/>
                <a:cs typeface="Times New Roman" panose="02020603050405020304" pitchFamily="18" charset="0"/>
              </a:rPr>
              <a:t>Our project domain is Web-technologies</a:t>
            </a:r>
          </a:p>
          <a:p>
            <a:pPr marL="0" indent="0" algn="just">
              <a:lnSpc>
                <a:spcPct val="150000"/>
              </a:lnSpc>
              <a:spcAft>
                <a:spcPts val="100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	HTML, which stands for Hypertext Markup Language, is a fundamental language used for creating and structuring content on the web. It provides a standardized way to define the structure and elements of a web page, including text, images, links, headings, lists, and more. HTML uses a system of tags to mark up content, allowing browsers to interpret and display it appropriately. By using HTML, web developers can create cohesive and organized web pages that can be accessed and rendered across different devices and browsers. It forms the foundation of web development and is often combined with other technologies like CSS (Cascading Style Sheets) for styling and JavaScript for interactivity, enabling the creation of rich and dynamic web experiences.</a:t>
            </a:r>
          </a:p>
          <a:p>
            <a:pPr algn="just">
              <a:lnSpc>
                <a:spcPct val="150000"/>
              </a:lnSpc>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Database Design</a:t>
            </a:r>
          </a:p>
          <a:p>
            <a:pPr marL="0" indent="0" algn="just">
              <a:lnSpc>
                <a:spcPct val="150000"/>
              </a:lnSpc>
              <a:spcAft>
                <a:spcPts val="1000"/>
              </a:spcAft>
              <a:buNone/>
            </a:pPr>
            <a:r>
              <a:rPr lang="en-US" dirty="0">
                <a:latin typeface="Calibri" panose="020F0502020204030204" pitchFamily="34" charset="0"/>
                <a:ea typeface="Calibri" panose="020F0502020204030204" pitchFamily="34" charset="0"/>
                <a:cs typeface="Times New Roman" panose="02020603050405020304" pitchFamily="18" charset="0"/>
              </a:rPr>
              <a:t>	We used MySQL Database and PHP- XAMPP connection for the login section</a:t>
            </a:r>
          </a:p>
          <a:p>
            <a:pPr marL="0" indent="0" algn="just">
              <a:lnSpc>
                <a:spcPct val="150000"/>
              </a:lnSpc>
              <a:spcAft>
                <a:spcPts val="1000"/>
              </a:spcAft>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041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1512</TotalTime>
  <Words>2224</Words>
  <Application>Microsoft Office PowerPoint</Application>
  <PresentationFormat>Widescreen</PresentationFormat>
  <Paragraphs>209</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Calibri</vt:lpstr>
      <vt:lpstr>Calisto MT</vt:lpstr>
      <vt:lpstr>Century Gothic</vt:lpstr>
      <vt:lpstr>Times New Roman</vt:lpstr>
      <vt:lpstr>Wingdings</vt:lpstr>
      <vt:lpstr>Wingdings 3</vt:lpstr>
      <vt:lpstr>Wisp</vt:lpstr>
      <vt:lpstr>PowerPoint Presentation</vt:lpstr>
      <vt:lpstr>CONTENTS</vt:lpstr>
      <vt:lpstr>PowerPoint Presentation</vt:lpstr>
      <vt:lpstr>Abstract</vt:lpstr>
      <vt:lpstr>Introduction</vt:lpstr>
      <vt:lpstr>Literature Survey</vt:lpstr>
      <vt:lpstr>Problem Statement in Existing System</vt:lpstr>
      <vt:lpstr>Objectives</vt:lpstr>
      <vt:lpstr>Project Domain</vt:lpstr>
      <vt:lpstr>Requirement Analysis</vt:lpstr>
      <vt:lpstr>Requirement Analysis (contd..)</vt:lpstr>
      <vt:lpstr>System Architecture</vt:lpstr>
      <vt:lpstr>DESIGN</vt:lpstr>
      <vt:lpstr>IMPLEMENTATION</vt:lpstr>
      <vt:lpstr>IMPLEMENTATION</vt:lpstr>
      <vt:lpstr>RESULT ANALYSIS</vt:lpstr>
      <vt:lpstr>RESULT ANALYSIS</vt:lpstr>
      <vt:lpstr>RESULT ANALYSIS</vt:lpstr>
      <vt:lpstr>RESULT ANALYSIS</vt:lpstr>
      <vt:lpstr>RESULT ANALYSIS</vt:lpstr>
      <vt:lpstr>RESULT ANALYSIS</vt:lpstr>
      <vt:lpstr>RESULT ANALYSIS</vt:lpstr>
      <vt:lpstr>ATTAINMENT OF OBJECTIVE</vt:lpstr>
      <vt:lpstr>CONCLUSION</vt:lpstr>
      <vt:lpstr>Methodology</vt:lpstr>
      <vt:lpstr>FUTURE SCOPE OF THE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Using Machine Learning.</dc:title>
  <dc:creator>Mounika, Gattem</dc:creator>
  <cp:lastModifiedBy>Harshitha Samatham</cp:lastModifiedBy>
  <cp:revision>83</cp:revision>
  <dcterms:created xsi:type="dcterms:W3CDTF">2021-05-22T09:16:38Z</dcterms:created>
  <dcterms:modified xsi:type="dcterms:W3CDTF">2023-12-02T12:36:59Z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2021-07-02T18:27:27Z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a45faa05-55e5-4ac1-8791-579d4098f2cd</vt:lpwstr>
  </property>
  <property fmtid="{D5CDD505-2E9C-101B-9397-08002B2CF9AE}" pid="8" name="MSIP_Label_ea60d57e-af5b-4752-ac57-3e4f28ca11dc_ContentBits">
    <vt:lpwstr>0</vt:lpwstr>
  </property>
</Properties>
</file>